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4" r:id="rId3"/>
    <p:sldId id="529" r:id="rId4"/>
    <p:sldId id="649" r:id="rId5"/>
    <p:sldId id="648" r:id="rId6"/>
    <p:sldId id="608" r:id="rId7"/>
    <p:sldId id="609" r:id="rId8"/>
    <p:sldId id="644" r:id="rId9"/>
    <p:sldId id="637" r:id="rId10"/>
    <p:sldId id="611" r:id="rId11"/>
    <p:sldId id="645" r:id="rId12"/>
    <p:sldId id="646" r:id="rId1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F4"/>
    <a:srgbClr val="E8E8F6"/>
    <a:srgbClr val="00007E"/>
    <a:srgbClr val="000099"/>
    <a:srgbClr val="FFCCCC"/>
    <a:srgbClr val="CCFFCC"/>
    <a:srgbClr val="FFFFCC"/>
    <a:srgbClr val="CD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6998" autoAdjust="0"/>
  </p:normalViewPr>
  <p:slideViewPr>
    <p:cSldViewPr snapToGrid="0">
      <p:cViewPr varScale="1">
        <p:scale>
          <a:sx n="84" d="100"/>
          <a:sy n="84" d="100"/>
        </p:scale>
        <p:origin x="1446" y="60"/>
      </p:cViewPr>
      <p:guideLst>
        <p:guide orient="horz" pos="3085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74"/>
    </p:cViewPr>
  </p:sorterViewPr>
  <p:notesViewPr>
    <p:cSldViewPr snapToGrid="0">
      <p:cViewPr varScale="1">
        <p:scale>
          <a:sx n="66" d="100"/>
          <a:sy n="66" d="100"/>
        </p:scale>
        <p:origin x="-1992" y="-72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3A3C7-98F9-4DBA-832E-6776EFB79DE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</dgm:pt>
    <dgm:pt modelId="{49B5518B-9555-48C0-8BB7-0FBFD207571F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Information-gathering and trainer training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79AF8-7101-4FD0-8C7B-B9EF9673595D}" type="parTrans" cxnId="{68020839-179B-4663-9D96-CD78F5012D11}">
      <dgm:prSet/>
      <dgm:spPr/>
      <dgm:t>
        <a:bodyPr/>
        <a:lstStyle/>
        <a:p>
          <a:endParaRPr lang="ru-RU"/>
        </a:p>
      </dgm:t>
    </dgm:pt>
    <dgm:pt modelId="{2CB08ED7-F786-4156-A647-BCE85D788CD4}" type="sibTrans" cxnId="{68020839-179B-4663-9D96-CD78F5012D11}">
      <dgm:prSet/>
      <dgm:spPr/>
      <dgm:t>
        <a:bodyPr/>
        <a:lstStyle/>
        <a:p>
          <a:endParaRPr lang="ru-RU"/>
        </a:p>
      </dgm:t>
    </dgm:pt>
    <dgm:pt modelId="{2B101EDB-E8A0-4437-BA6C-A1460614FBC2}">
      <dgm:prSet phldrT="[Текст]" phldr="1"/>
      <dgm:spPr/>
      <dgm:t>
        <a:bodyPr/>
        <a:lstStyle/>
        <a:p>
          <a:endParaRPr lang="ru-RU"/>
        </a:p>
      </dgm:t>
    </dgm:pt>
    <dgm:pt modelId="{5F1281E5-7C00-46BD-AE38-AE6633C5F520}" type="parTrans" cxnId="{99E263C7-E4AA-4D81-859D-C08F6F2E497B}">
      <dgm:prSet/>
      <dgm:spPr/>
      <dgm:t>
        <a:bodyPr/>
        <a:lstStyle/>
        <a:p>
          <a:endParaRPr lang="ru-RU"/>
        </a:p>
      </dgm:t>
    </dgm:pt>
    <dgm:pt modelId="{02266918-A279-4CD8-B342-33B275ACAFED}" type="sibTrans" cxnId="{99E263C7-E4AA-4D81-859D-C08F6F2E497B}">
      <dgm:prSet/>
      <dgm:spPr/>
      <dgm:t>
        <a:bodyPr/>
        <a:lstStyle/>
        <a:p>
          <a:endParaRPr lang="ru-RU"/>
        </a:p>
      </dgm:t>
    </dgm:pt>
    <dgm:pt modelId="{CB64C2C6-FD37-414B-869A-029CBC358C21}">
      <dgm:prSet phldrT="[Текст]" phldr="1"/>
      <dgm:spPr/>
      <dgm:t>
        <a:bodyPr/>
        <a:lstStyle/>
        <a:p>
          <a:endParaRPr lang="ru-RU"/>
        </a:p>
      </dgm:t>
    </dgm:pt>
    <dgm:pt modelId="{E89B037D-CAE6-4CE3-BA36-32A0A2DC6EE9}" type="parTrans" cxnId="{71757D16-AAD3-400A-A65C-EC3A1F565AA9}">
      <dgm:prSet/>
      <dgm:spPr/>
      <dgm:t>
        <a:bodyPr/>
        <a:lstStyle/>
        <a:p>
          <a:endParaRPr lang="ru-RU"/>
        </a:p>
      </dgm:t>
    </dgm:pt>
    <dgm:pt modelId="{BE8E8433-908D-42B0-9613-19D6C57FECDA}" type="sibTrans" cxnId="{71757D16-AAD3-400A-A65C-EC3A1F565AA9}">
      <dgm:prSet/>
      <dgm:spPr/>
      <dgm:t>
        <a:bodyPr/>
        <a:lstStyle/>
        <a:p>
          <a:endParaRPr lang="ru-RU"/>
        </a:p>
      </dgm:t>
    </dgm:pt>
    <dgm:pt modelId="{3E5361B9-F370-4F57-92B4-F1766B81BF75}">
      <dgm:prSet/>
      <dgm:spPr/>
      <dgm:t>
        <a:bodyPr/>
        <a:lstStyle/>
        <a:p>
          <a:endParaRPr lang="ru-RU"/>
        </a:p>
      </dgm:t>
    </dgm:pt>
    <dgm:pt modelId="{386DBF36-D43E-43E3-A2D1-A651EEFF5A68}" type="parTrans" cxnId="{A8C95858-CFA9-43EC-AFEC-ABB651314A43}">
      <dgm:prSet/>
      <dgm:spPr/>
      <dgm:t>
        <a:bodyPr/>
        <a:lstStyle/>
        <a:p>
          <a:endParaRPr lang="ru-RU"/>
        </a:p>
      </dgm:t>
    </dgm:pt>
    <dgm:pt modelId="{A023BCF5-9F4E-40AC-924E-CA3EC9B5005B}" type="sibTrans" cxnId="{A8C95858-CFA9-43EC-AFEC-ABB651314A43}">
      <dgm:prSet/>
      <dgm:spPr/>
      <dgm:t>
        <a:bodyPr/>
        <a:lstStyle/>
        <a:p>
          <a:endParaRPr lang="ru-RU"/>
        </a:p>
      </dgm:t>
    </dgm:pt>
    <dgm:pt modelId="{44A8809B-6E3D-4DF3-A0AF-9D428EF8B2A9}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Design of master’s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programme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preparation of materials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2EFC9-069D-4A88-9EED-C706F31E4B38}" type="parTrans" cxnId="{6BFE169D-2F3A-423D-BF95-73939A64D69E}">
      <dgm:prSet/>
      <dgm:spPr/>
      <dgm:t>
        <a:bodyPr/>
        <a:lstStyle/>
        <a:p>
          <a:endParaRPr lang="ru-RU"/>
        </a:p>
      </dgm:t>
    </dgm:pt>
    <dgm:pt modelId="{C4000820-0C46-44A2-90AE-787923099ABA}" type="sibTrans" cxnId="{6BFE169D-2F3A-423D-BF95-73939A64D69E}">
      <dgm:prSet/>
      <dgm:spPr/>
      <dgm:t>
        <a:bodyPr/>
        <a:lstStyle/>
        <a:p>
          <a:endParaRPr lang="ru-RU"/>
        </a:p>
      </dgm:t>
    </dgm:pt>
    <dgm:pt modelId="{8D7F938A-3FBA-4413-A68E-11BDBF31B3C1}">
      <dgm:prSet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Initial delivery of master’s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programme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AF1DE-8702-4B78-9428-CDDF00AD44B7}" type="parTrans" cxnId="{860A0E21-FDBD-4005-ADCC-8C92C5D3EF8E}">
      <dgm:prSet/>
      <dgm:spPr/>
      <dgm:t>
        <a:bodyPr/>
        <a:lstStyle/>
        <a:p>
          <a:endParaRPr lang="ru-RU"/>
        </a:p>
      </dgm:t>
    </dgm:pt>
    <dgm:pt modelId="{2A2817ED-926F-433B-9ED8-84A7D106FFF2}" type="sibTrans" cxnId="{860A0E21-FDBD-4005-ADCC-8C92C5D3EF8E}">
      <dgm:prSet/>
      <dgm:spPr/>
      <dgm:t>
        <a:bodyPr/>
        <a:lstStyle/>
        <a:p>
          <a:endParaRPr lang="ru-RU"/>
        </a:p>
      </dgm:t>
    </dgm:pt>
    <dgm:pt modelId="{526E2E47-0FCC-4859-B78B-12E14CEE028A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600BA-BCA0-4992-B3B4-34A4CB7C0C10}" type="parTrans" cxnId="{B7D29FB8-001C-4D4A-B399-D6B5922D2220}">
      <dgm:prSet/>
      <dgm:spPr/>
      <dgm:t>
        <a:bodyPr/>
        <a:lstStyle/>
        <a:p>
          <a:endParaRPr lang="ru-RU"/>
        </a:p>
      </dgm:t>
    </dgm:pt>
    <dgm:pt modelId="{D3759304-D02A-4DF3-B0CF-D47A0424F72F}" type="sibTrans" cxnId="{B7D29FB8-001C-4D4A-B399-D6B5922D2220}">
      <dgm:prSet/>
      <dgm:spPr/>
      <dgm:t>
        <a:bodyPr/>
        <a:lstStyle/>
        <a:p>
          <a:endParaRPr lang="ru-RU"/>
        </a:p>
      </dgm:t>
    </dgm:pt>
    <dgm:pt modelId="{5E801E0A-E48C-498F-8CA9-79B3E3026D98}" type="pres">
      <dgm:prSet presAssocID="{14D3A3C7-98F9-4DBA-832E-6776EFB79D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BC7CAD-63E2-443E-A13B-0271C3627068}" type="pres">
      <dgm:prSet presAssocID="{49B5518B-9555-48C0-8BB7-0FBFD207571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F4F4F-B6F4-4E65-9849-FEE90D4C1642}" type="pres">
      <dgm:prSet presAssocID="{49B5518B-9555-48C0-8BB7-0FBFD207571F}" presName="gear1srcNode" presStyleLbl="node1" presStyleIdx="0" presStyleCnt="3"/>
      <dgm:spPr/>
      <dgm:t>
        <a:bodyPr/>
        <a:lstStyle/>
        <a:p>
          <a:endParaRPr lang="ru-RU"/>
        </a:p>
      </dgm:t>
    </dgm:pt>
    <dgm:pt modelId="{F5B5208B-5321-4468-9C75-E09EEF4D2733}" type="pres">
      <dgm:prSet presAssocID="{49B5518B-9555-48C0-8BB7-0FBFD207571F}" presName="gear1dstNode" presStyleLbl="node1" presStyleIdx="0" presStyleCnt="3"/>
      <dgm:spPr/>
      <dgm:t>
        <a:bodyPr/>
        <a:lstStyle/>
        <a:p>
          <a:endParaRPr lang="ru-RU"/>
        </a:p>
      </dgm:t>
    </dgm:pt>
    <dgm:pt modelId="{151A57D8-8CAF-4DCB-BB60-B2352D9CCC1B}" type="pres">
      <dgm:prSet presAssocID="{44A8809B-6E3D-4DF3-A0AF-9D428EF8B2A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5B42-9CB3-4863-8084-205127992E1C}" type="pres">
      <dgm:prSet presAssocID="{44A8809B-6E3D-4DF3-A0AF-9D428EF8B2A9}" presName="gear2srcNode" presStyleLbl="node1" presStyleIdx="1" presStyleCnt="3"/>
      <dgm:spPr/>
      <dgm:t>
        <a:bodyPr/>
        <a:lstStyle/>
        <a:p>
          <a:endParaRPr lang="ru-RU"/>
        </a:p>
      </dgm:t>
    </dgm:pt>
    <dgm:pt modelId="{E31A2A34-A93C-49A4-AC43-CC2E91F1CC6D}" type="pres">
      <dgm:prSet presAssocID="{44A8809B-6E3D-4DF3-A0AF-9D428EF8B2A9}" presName="gear2dstNode" presStyleLbl="node1" presStyleIdx="1" presStyleCnt="3"/>
      <dgm:spPr/>
      <dgm:t>
        <a:bodyPr/>
        <a:lstStyle/>
        <a:p>
          <a:endParaRPr lang="ru-RU"/>
        </a:p>
      </dgm:t>
    </dgm:pt>
    <dgm:pt modelId="{1EAD2676-4962-4737-A758-2A9E29DD22AB}" type="pres">
      <dgm:prSet presAssocID="{8D7F938A-3FBA-4413-A68E-11BDBF31B3C1}" presName="gear3" presStyleLbl="node1" presStyleIdx="2" presStyleCnt="3"/>
      <dgm:spPr/>
      <dgm:t>
        <a:bodyPr/>
        <a:lstStyle/>
        <a:p>
          <a:endParaRPr lang="ru-RU"/>
        </a:p>
      </dgm:t>
    </dgm:pt>
    <dgm:pt modelId="{F82E13C6-1D0E-4A6A-A99F-E3CEE7277B08}" type="pres">
      <dgm:prSet presAssocID="{8D7F938A-3FBA-4413-A68E-11BDBF31B3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8FFAF-3904-4243-B8C9-88E78D4C2E20}" type="pres">
      <dgm:prSet presAssocID="{8D7F938A-3FBA-4413-A68E-11BDBF31B3C1}" presName="gear3srcNode" presStyleLbl="node1" presStyleIdx="2" presStyleCnt="3"/>
      <dgm:spPr/>
      <dgm:t>
        <a:bodyPr/>
        <a:lstStyle/>
        <a:p>
          <a:endParaRPr lang="ru-RU"/>
        </a:p>
      </dgm:t>
    </dgm:pt>
    <dgm:pt modelId="{1C1A9CD1-445A-4BD9-B839-60F53FBE851F}" type="pres">
      <dgm:prSet presAssocID="{8D7F938A-3FBA-4413-A68E-11BDBF31B3C1}" presName="gear3dstNode" presStyleLbl="node1" presStyleIdx="2" presStyleCnt="3"/>
      <dgm:spPr/>
      <dgm:t>
        <a:bodyPr/>
        <a:lstStyle/>
        <a:p>
          <a:endParaRPr lang="ru-RU"/>
        </a:p>
      </dgm:t>
    </dgm:pt>
    <dgm:pt modelId="{A5467636-1B67-4988-960D-A5166F7B3B15}" type="pres">
      <dgm:prSet presAssocID="{2CB08ED7-F786-4156-A647-BCE85D788CD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4D8185F-435A-4419-B0C0-AD2D31B11958}" type="pres">
      <dgm:prSet presAssocID="{C4000820-0C46-44A2-90AE-787923099AB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EAFC3C0-8606-48D1-B696-19DAE29BD4F7}" type="pres">
      <dgm:prSet presAssocID="{2A2817ED-926F-433B-9ED8-84A7D106FFF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1417BF7-39D3-4E7C-B035-B23417A51AC1}" type="presOf" srcId="{44A8809B-6E3D-4DF3-A0AF-9D428EF8B2A9}" destId="{AFAD5B42-9CB3-4863-8084-205127992E1C}" srcOrd="1" destOrd="0" presId="urn:microsoft.com/office/officeart/2005/8/layout/gear1"/>
    <dgm:cxn modelId="{860A0E21-FDBD-4005-ADCC-8C92C5D3EF8E}" srcId="{14D3A3C7-98F9-4DBA-832E-6776EFB79DE1}" destId="{8D7F938A-3FBA-4413-A68E-11BDBF31B3C1}" srcOrd="2" destOrd="0" parTransId="{D34AF1DE-8702-4B78-9428-CDDF00AD44B7}" sibTransId="{2A2817ED-926F-433B-9ED8-84A7D106FFF2}"/>
    <dgm:cxn modelId="{169CB939-7B03-4CE4-BFAE-BFF84A3CE95C}" type="presOf" srcId="{C4000820-0C46-44A2-90AE-787923099ABA}" destId="{74D8185F-435A-4419-B0C0-AD2D31B11958}" srcOrd="0" destOrd="0" presId="urn:microsoft.com/office/officeart/2005/8/layout/gear1"/>
    <dgm:cxn modelId="{DBD29D1F-ED1B-4983-AB54-0F91496765CC}" type="presOf" srcId="{2CB08ED7-F786-4156-A647-BCE85D788CD4}" destId="{A5467636-1B67-4988-960D-A5166F7B3B15}" srcOrd="0" destOrd="0" presId="urn:microsoft.com/office/officeart/2005/8/layout/gear1"/>
    <dgm:cxn modelId="{85EC0C9A-1AFE-412F-A985-476DC48B954E}" type="presOf" srcId="{44A8809B-6E3D-4DF3-A0AF-9D428EF8B2A9}" destId="{E31A2A34-A93C-49A4-AC43-CC2E91F1CC6D}" srcOrd="2" destOrd="0" presId="urn:microsoft.com/office/officeart/2005/8/layout/gear1"/>
    <dgm:cxn modelId="{4DEA96A3-3530-4B59-8C0F-0820388AD599}" type="presOf" srcId="{8D7F938A-3FBA-4413-A68E-11BDBF31B3C1}" destId="{F82E13C6-1D0E-4A6A-A99F-E3CEE7277B08}" srcOrd="1" destOrd="0" presId="urn:microsoft.com/office/officeart/2005/8/layout/gear1"/>
    <dgm:cxn modelId="{770E2FE3-0568-4E78-A509-F7C7B7084DA3}" type="presOf" srcId="{49B5518B-9555-48C0-8BB7-0FBFD207571F}" destId="{F5B5208B-5321-4468-9C75-E09EEF4D2733}" srcOrd="2" destOrd="0" presId="urn:microsoft.com/office/officeart/2005/8/layout/gear1"/>
    <dgm:cxn modelId="{FEF492F3-F6DC-48D7-A32A-CA02D9159140}" type="presOf" srcId="{44A8809B-6E3D-4DF3-A0AF-9D428EF8B2A9}" destId="{151A57D8-8CAF-4DCB-BB60-B2352D9CCC1B}" srcOrd="0" destOrd="0" presId="urn:microsoft.com/office/officeart/2005/8/layout/gear1"/>
    <dgm:cxn modelId="{6BFE169D-2F3A-423D-BF95-73939A64D69E}" srcId="{14D3A3C7-98F9-4DBA-832E-6776EFB79DE1}" destId="{44A8809B-6E3D-4DF3-A0AF-9D428EF8B2A9}" srcOrd="1" destOrd="0" parTransId="{DE92EFC9-069D-4A88-9EED-C706F31E4B38}" sibTransId="{C4000820-0C46-44A2-90AE-787923099ABA}"/>
    <dgm:cxn modelId="{B7D29FB8-001C-4D4A-B399-D6B5922D2220}" srcId="{14D3A3C7-98F9-4DBA-832E-6776EFB79DE1}" destId="{526E2E47-0FCC-4859-B78B-12E14CEE028A}" srcOrd="3" destOrd="0" parTransId="{48F600BA-BCA0-4992-B3B4-34A4CB7C0C10}" sibTransId="{D3759304-D02A-4DF3-B0CF-D47A0424F72F}"/>
    <dgm:cxn modelId="{A8C95858-CFA9-43EC-AFEC-ABB651314A43}" srcId="{14D3A3C7-98F9-4DBA-832E-6776EFB79DE1}" destId="{3E5361B9-F370-4F57-92B4-F1766B81BF75}" srcOrd="4" destOrd="0" parTransId="{386DBF36-D43E-43E3-A2D1-A651EEFF5A68}" sibTransId="{A023BCF5-9F4E-40AC-924E-CA3EC9B5005B}"/>
    <dgm:cxn modelId="{E9DC5EA0-52F0-401E-90AD-536947D0E750}" type="presOf" srcId="{8D7F938A-3FBA-4413-A68E-11BDBF31B3C1}" destId="{9A08FFAF-3904-4243-B8C9-88E78D4C2E20}" srcOrd="2" destOrd="0" presId="urn:microsoft.com/office/officeart/2005/8/layout/gear1"/>
    <dgm:cxn modelId="{BFE77988-935A-4DD7-942D-31E915285001}" type="presOf" srcId="{14D3A3C7-98F9-4DBA-832E-6776EFB79DE1}" destId="{5E801E0A-E48C-498F-8CA9-79B3E3026D98}" srcOrd="0" destOrd="0" presId="urn:microsoft.com/office/officeart/2005/8/layout/gear1"/>
    <dgm:cxn modelId="{71757D16-AAD3-400A-A65C-EC3A1F565AA9}" srcId="{14D3A3C7-98F9-4DBA-832E-6776EFB79DE1}" destId="{CB64C2C6-FD37-414B-869A-029CBC358C21}" srcOrd="6" destOrd="0" parTransId="{E89B037D-CAE6-4CE3-BA36-32A0A2DC6EE9}" sibTransId="{BE8E8433-908D-42B0-9613-19D6C57FECDA}"/>
    <dgm:cxn modelId="{FE78434C-56E9-4213-B0DF-E1448A269193}" type="presOf" srcId="{8D7F938A-3FBA-4413-A68E-11BDBF31B3C1}" destId="{1EAD2676-4962-4737-A758-2A9E29DD22AB}" srcOrd="0" destOrd="0" presId="urn:microsoft.com/office/officeart/2005/8/layout/gear1"/>
    <dgm:cxn modelId="{99E263C7-E4AA-4D81-859D-C08F6F2E497B}" srcId="{14D3A3C7-98F9-4DBA-832E-6776EFB79DE1}" destId="{2B101EDB-E8A0-4437-BA6C-A1460614FBC2}" srcOrd="5" destOrd="0" parTransId="{5F1281E5-7C00-46BD-AE38-AE6633C5F520}" sibTransId="{02266918-A279-4CD8-B342-33B275ACAFED}"/>
    <dgm:cxn modelId="{D9ACA61D-3629-4DEA-9BCE-6A5FBCF878E7}" type="presOf" srcId="{2A2817ED-926F-433B-9ED8-84A7D106FFF2}" destId="{9EAFC3C0-8606-48D1-B696-19DAE29BD4F7}" srcOrd="0" destOrd="0" presId="urn:microsoft.com/office/officeart/2005/8/layout/gear1"/>
    <dgm:cxn modelId="{6A87312F-5A0B-4B5B-98AF-8224B7961F83}" type="presOf" srcId="{49B5518B-9555-48C0-8BB7-0FBFD207571F}" destId="{081F4F4F-B6F4-4E65-9849-FEE90D4C1642}" srcOrd="1" destOrd="0" presId="urn:microsoft.com/office/officeart/2005/8/layout/gear1"/>
    <dgm:cxn modelId="{88427C74-D646-4337-AD61-A627A5448FDE}" type="presOf" srcId="{49B5518B-9555-48C0-8BB7-0FBFD207571F}" destId="{9EBC7CAD-63E2-443E-A13B-0271C3627068}" srcOrd="0" destOrd="0" presId="urn:microsoft.com/office/officeart/2005/8/layout/gear1"/>
    <dgm:cxn modelId="{68020839-179B-4663-9D96-CD78F5012D11}" srcId="{14D3A3C7-98F9-4DBA-832E-6776EFB79DE1}" destId="{49B5518B-9555-48C0-8BB7-0FBFD207571F}" srcOrd="0" destOrd="0" parTransId="{A9279AF8-7101-4FD0-8C7B-B9EF9673595D}" sibTransId="{2CB08ED7-F786-4156-A647-BCE85D788CD4}"/>
    <dgm:cxn modelId="{7DBFE72C-8DCC-42F8-8BEB-2246A0EEA338}" type="presOf" srcId="{8D7F938A-3FBA-4413-A68E-11BDBF31B3C1}" destId="{1C1A9CD1-445A-4BD9-B839-60F53FBE851F}" srcOrd="3" destOrd="0" presId="urn:microsoft.com/office/officeart/2005/8/layout/gear1"/>
    <dgm:cxn modelId="{DD0B3683-E688-47AF-A3C8-15357221543E}" type="presParOf" srcId="{5E801E0A-E48C-498F-8CA9-79B3E3026D98}" destId="{9EBC7CAD-63E2-443E-A13B-0271C3627068}" srcOrd="0" destOrd="0" presId="urn:microsoft.com/office/officeart/2005/8/layout/gear1"/>
    <dgm:cxn modelId="{5C7B5F87-771B-449A-88D9-18066D737B9A}" type="presParOf" srcId="{5E801E0A-E48C-498F-8CA9-79B3E3026D98}" destId="{081F4F4F-B6F4-4E65-9849-FEE90D4C1642}" srcOrd="1" destOrd="0" presId="urn:microsoft.com/office/officeart/2005/8/layout/gear1"/>
    <dgm:cxn modelId="{6A2F9D68-CAE2-40A7-BD0E-14BBE9EC1E04}" type="presParOf" srcId="{5E801E0A-E48C-498F-8CA9-79B3E3026D98}" destId="{F5B5208B-5321-4468-9C75-E09EEF4D2733}" srcOrd="2" destOrd="0" presId="urn:microsoft.com/office/officeart/2005/8/layout/gear1"/>
    <dgm:cxn modelId="{635C3B1E-D824-49F9-81F8-FE6BBBDC2F75}" type="presParOf" srcId="{5E801E0A-E48C-498F-8CA9-79B3E3026D98}" destId="{151A57D8-8CAF-4DCB-BB60-B2352D9CCC1B}" srcOrd="3" destOrd="0" presId="urn:microsoft.com/office/officeart/2005/8/layout/gear1"/>
    <dgm:cxn modelId="{08DF138F-A616-4EE6-9BBB-6E67EB157923}" type="presParOf" srcId="{5E801E0A-E48C-498F-8CA9-79B3E3026D98}" destId="{AFAD5B42-9CB3-4863-8084-205127992E1C}" srcOrd="4" destOrd="0" presId="urn:microsoft.com/office/officeart/2005/8/layout/gear1"/>
    <dgm:cxn modelId="{42E05E4A-F856-452C-8A45-C11137C03DEB}" type="presParOf" srcId="{5E801E0A-E48C-498F-8CA9-79B3E3026D98}" destId="{E31A2A34-A93C-49A4-AC43-CC2E91F1CC6D}" srcOrd="5" destOrd="0" presId="urn:microsoft.com/office/officeart/2005/8/layout/gear1"/>
    <dgm:cxn modelId="{5296B303-BF90-4564-938C-46900A92BA27}" type="presParOf" srcId="{5E801E0A-E48C-498F-8CA9-79B3E3026D98}" destId="{1EAD2676-4962-4737-A758-2A9E29DD22AB}" srcOrd="6" destOrd="0" presId="urn:microsoft.com/office/officeart/2005/8/layout/gear1"/>
    <dgm:cxn modelId="{29C04BB5-F25E-4D54-87FD-9D5239D91208}" type="presParOf" srcId="{5E801E0A-E48C-498F-8CA9-79B3E3026D98}" destId="{F82E13C6-1D0E-4A6A-A99F-E3CEE7277B08}" srcOrd="7" destOrd="0" presId="urn:microsoft.com/office/officeart/2005/8/layout/gear1"/>
    <dgm:cxn modelId="{BE048B85-884D-4253-9C61-D4A45500F352}" type="presParOf" srcId="{5E801E0A-E48C-498F-8CA9-79B3E3026D98}" destId="{9A08FFAF-3904-4243-B8C9-88E78D4C2E20}" srcOrd="8" destOrd="0" presId="urn:microsoft.com/office/officeart/2005/8/layout/gear1"/>
    <dgm:cxn modelId="{8439613D-1277-432D-8E7F-4BDDBD709242}" type="presParOf" srcId="{5E801E0A-E48C-498F-8CA9-79B3E3026D98}" destId="{1C1A9CD1-445A-4BD9-B839-60F53FBE851F}" srcOrd="9" destOrd="0" presId="urn:microsoft.com/office/officeart/2005/8/layout/gear1"/>
    <dgm:cxn modelId="{33332C2F-539F-4367-BB2B-285E7BE88448}" type="presParOf" srcId="{5E801E0A-E48C-498F-8CA9-79B3E3026D98}" destId="{A5467636-1B67-4988-960D-A5166F7B3B15}" srcOrd="10" destOrd="0" presId="urn:microsoft.com/office/officeart/2005/8/layout/gear1"/>
    <dgm:cxn modelId="{35E1058D-65CF-4916-A760-D2D2C0B7E647}" type="presParOf" srcId="{5E801E0A-E48C-498F-8CA9-79B3E3026D98}" destId="{74D8185F-435A-4419-B0C0-AD2D31B11958}" srcOrd="11" destOrd="0" presId="urn:microsoft.com/office/officeart/2005/8/layout/gear1"/>
    <dgm:cxn modelId="{16696573-9587-4EE5-901E-6C0795A2B51C}" type="presParOf" srcId="{5E801E0A-E48C-498F-8CA9-79B3E3026D98}" destId="{9EAFC3C0-8606-48D1-B696-19DAE29BD4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F1FAA51-5443-4615-AA60-A8218DEFD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5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42F3BEB-3CE1-4960-A168-E0F7AAE9A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6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38CAA-8DE2-4B6D-A8F3-813194A6A3B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6873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6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b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ЯГПУ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71550" y="1412875"/>
            <a:ext cx="7850188" cy="0"/>
          </a:xfrm>
          <a:prstGeom prst="line">
            <a:avLst/>
          </a:prstGeom>
          <a:noFill/>
          <a:ln w="254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10" descr="em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65088"/>
            <a:ext cx="8731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971550" y="1412875"/>
            <a:ext cx="7850188" cy="0"/>
          </a:xfrm>
          <a:prstGeom prst="line">
            <a:avLst/>
          </a:prstGeom>
          <a:noFill/>
          <a:ln w="254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14" descr="em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65088"/>
            <a:ext cx="8731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92188" y="6413500"/>
            <a:ext cx="576262" cy="444500"/>
          </a:xfrm>
        </p:spPr>
        <p:txBody>
          <a:bodyPr/>
          <a:lstStyle>
            <a:lvl1pPr>
              <a:defRPr/>
            </a:lvl1pPr>
          </a:lstStyle>
          <a:p>
            <a:fld id="{52127180-A181-4A67-AF7B-38E0BA59BF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5F1C0-60F5-415B-AAA6-91F05EA35D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9925" y="228600"/>
            <a:ext cx="2016125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28600"/>
            <a:ext cx="5895975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53B3C-31E1-4225-8F8C-924FCBFF19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8600"/>
            <a:ext cx="8064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71550" y="1981200"/>
            <a:ext cx="748665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FF5C1-940F-4409-9130-490B2F03D6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8600"/>
            <a:ext cx="8064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71550" y="1981200"/>
            <a:ext cx="748665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B547D-A16B-41C2-855D-4BA54547A2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8600"/>
            <a:ext cx="8064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71550" y="1981200"/>
            <a:ext cx="366712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1075" y="1981200"/>
            <a:ext cx="366712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ECEF2-F445-428C-8A34-27D6CD2C0F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71550" y="228600"/>
            <a:ext cx="80645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96CFE-1CD6-460F-8E19-2EE765368D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7DD42-EC74-45F5-BC5B-C63AE370A7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0DFC7-A1F5-4401-9F66-A6A5DD8256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97DED-30B5-4D06-AC0A-DB8B502C47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3FDB3-9645-4693-9421-21C05E33F9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667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1075" y="1981200"/>
            <a:ext cx="3667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94DF7-B100-4F71-87B9-DCC729C698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F7DB-D232-4D1A-AF99-94E6B86377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0176-4C0E-4BD5-92D2-8F8339631C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53463" y="6415088"/>
            <a:ext cx="490537" cy="442912"/>
          </a:xfrm>
        </p:spPr>
        <p:txBody>
          <a:bodyPr/>
          <a:lstStyle>
            <a:lvl1pPr>
              <a:defRPr>
                <a:solidFill>
                  <a:srgbClr val="22228B"/>
                </a:solidFill>
              </a:defRPr>
            </a:lvl1pPr>
          </a:lstStyle>
          <a:p>
            <a:fld id="{0E62D74A-E870-445B-8BAB-FC1F7AF3E3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39462-9CB2-4FDA-B84D-58325ADB17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2AA87-811C-471F-AF05-3757EEA368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auto">
          <a:xfrm>
            <a:off x="965200" y="0"/>
            <a:ext cx="8178800" cy="1287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28600"/>
            <a:ext cx="806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1200"/>
            <a:ext cx="7486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" y="6491288"/>
            <a:ext cx="4397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C039C9B-1178-469C-8728-E87E257A02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b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ЯГПУ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09650" y="1412875"/>
            <a:ext cx="7850188" cy="0"/>
          </a:xfrm>
          <a:prstGeom prst="line">
            <a:avLst/>
          </a:prstGeom>
          <a:noFill/>
          <a:ln w="254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033" name="Picture 10" descr="emb[1]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800" y="63500"/>
            <a:ext cx="8731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b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ЯГПУ</a:t>
            </a: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1009650" y="1412875"/>
            <a:ext cx="7850188" cy="0"/>
          </a:xfrm>
          <a:prstGeom prst="line">
            <a:avLst/>
          </a:prstGeom>
          <a:noFill/>
          <a:ln w="254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036" name="Picture 14" descr="emb[1]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800" y="63500"/>
            <a:ext cx="8731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72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izza.ru/novosti/yaroslavl-sobytije-nedeli-jagpu-im-ushinskogo-vozglavil-rejting-vostrebovannosti-gumanitarnyh-vuzov-rf/#.Vqiop5qLQ_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7154" y="2691925"/>
            <a:ext cx="8176846" cy="4166074"/>
          </a:xfrm>
          <a:solidFill>
            <a:srgbClr val="9999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Yaroslavl State Pedagogical University </a:t>
            </a:r>
            <a:br>
              <a:rPr lang="en-US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named after K.D. </a:t>
            </a:r>
            <a:r>
              <a:rPr lang="en-US" alt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Ushinsky</a:t>
            </a:r>
            <a:endParaRPr lang="ru-RU" alt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6315" y="6420216"/>
            <a:ext cx="3011732" cy="43778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1900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16" y="381287"/>
            <a:ext cx="3466283" cy="23106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10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Meeting with the Rector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275" y="2124076"/>
            <a:ext cx="5410200" cy="4057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1499" y="2095503"/>
            <a:ext cx="54102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4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323" y="2120840"/>
            <a:ext cx="5315927" cy="398694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94DF7-B100-4F71-87B9-DCC729C698F6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537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817245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	Thank </a:t>
            </a:r>
            <a:r>
              <a:rPr lang="en-US" dirty="0"/>
              <a:t>you for your attention!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94DF7-B100-4F71-87B9-DCC729C698F6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669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5045"/>
            <a:ext cx="439738" cy="280987"/>
          </a:xfrm>
          <a:noFill/>
        </p:spPr>
        <p:txBody>
          <a:bodyPr/>
          <a:lstStyle/>
          <a:p>
            <a:fld id="{4192F746-323A-4BF8-BC63-1DEA647C47FF}" type="slidenum">
              <a:rPr lang="ru-RU" altLang="ru-RU"/>
              <a:pPr/>
              <a:t>2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Vladimir </a:t>
            </a:r>
            <a:r>
              <a:rPr lang="en-US" altLang="ru-RU" b="1" dirty="0" err="1" smtClean="0">
                <a:latin typeface="Times New Roman" panose="02020603050405020304" pitchFamily="18" charset="0"/>
              </a:rPr>
              <a:t>Vasilevich</a:t>
            </a:r>
            <a:r>
              <a:rPr lang="en-US" altLang="ru-RU" b="1" dirty="0" smtClean="0">
                <a:latin typeface="Times New Roman" panose="02020603050405020304" pitchFamily="18" charset="0"/>
              </a:rPr>
              <a:t> </a:t>
            </a:r>
            <a:r>
              <a:rPr lang="en-US" altLang="ru-RU" b="1" dirty="0" err="1" smtClean="0">
                <a:latin typeface="Times New Roman" panose="02020603050405020304" pitchFamily="18" charset="0"/>
              </a:rPr>
              <a:t>Afanasev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701800"/>
            <a:ext cx="7188200" cy="4927600"/>
          </a:xfrm>
        </p:spPr>
        <p:txBody>
          <a:bodyPr/>
          <a:lstStyle/>
          <a:p>
            <a:pPr marL="450850" indent="0">
              <a:buFont typeface="Arial Black" panose="020B0A04020102020204" pitchFamily="34" charset="0"/>
              <a:buNone/>
              <a:tabLst>
                <a:tab pos="177800" algn="l"/>
              </a:tabLst>
              <a:defRPr/>
            </a:pPr>
            <a:endParaRPr lang="ru-RU" altLang="ru-RU" sz="1800" dirty="0" smtClean="0"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3\Рабочий стол\тюменю\тюмен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1" y="1530422"/>
            <a:ext cx="7299980" cy="48532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3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47177"/>
            <a:ext cx="2094035" cy="27920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85" y="1371600"/>
            <a:ext cx="2094035" cy="2792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0614" y="1720606"/>
            <a:ext cx="2792047" cy="2094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5" y="1371601"/>
            <a:ext cx="1845408" cy="2792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65585" y="4295881"/>
            <a:ext cx="4230077" cy="23079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172450" cy="1349829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It occupies the first place among the best Pedagogical Universities in Russia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72706" name="Picture 2" descr="C:\Documents and Settings\a.zhurina\Рабочий стол\YSPU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84" y="1589314"/>
            <a:ext cx="7899173" cy="5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9714" y="14136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3"/>
              </a:rPr>
              <a:t>http://www.ulizza.ru/novosti/yaroslavl-sobytije-nedeli-jagpu-im-ushinskogo-vozglavil-rejting-vostrebovannosti-gumanitarnyh-vuzov-rf/#.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Vqiop5qLQ_4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23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5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International Collaboration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7300" y="1701800"/>
            <a:ext cx="7188200" cy="4927600"/>
          </a:xfrm>
        </p:spPr>
        <p:txBody>
          <a:bodyPr/>
          <a:lstStyle/>
          <a:p>
            <a:pPr marL="177800" indent="0">
              <a:defRPr/>
            </a:pPr>
            <a:endParaRPr lang="ru-RU" altLang="ru-RU" sz="1400" dirty="0">
              <a:cs typeface="Arial" panose="020B0604020202020204" pitchFamily="34" charset="0"/>
            </a:endParaRPr>
          </a:p>
          <a:p>
            <a:pPr marL="177800" indent="0">
              <a:buNone/>
              <a:defRPr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YSPU collaborates with universities, scientific and cultural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35 countries of the world. </a:t>
            </a:r>
          </a:p>
          <a:p>
            <a:pPr marL="177800" indent="0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 descr="C:\Documents and Settings\a.zhurina\Рабочий стол\г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01" y="3266735"/>
            <a:ext cx="2191300" cy="10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C:\Documents and Settings\a.zhurina\Рабочий стол\пуат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77" y="3121134"/>
            <a:ext cx="1568943" cy="11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C:\Documents and Settings\a.zhurina\Рабочий стол\Бре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121134"/>
            <a:ext cx="859971" cy="11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C:\Documents and Settings\a.zhurina\Рабочий стол\Евраз.нац. университ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35508" y="3121133"/>
            <a:ext cx="1181920" cy="11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C:\Documents and Settings\a.zhurina\Рабочий стол\Высшая_школа_им._Павла_Влодковиц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51" y="4695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C:\Documents and Settings\a.zhurina\Рабочий стол\Lille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77" y="4695824"/>
            <a:ext cx="1720549" cy="1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C:\Documents and Settings\a.zhurina\Рабочий стол\мидлбер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08" y="4719631"/>
            <a:ext cx="1646875" cy="16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48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Tempus Project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3" y="1494692"/>
            <a:ext cx="6282592" cy="24416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2" y="3826391"/>
            <a:ext cx="1600198" cy="2550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64854" y="4297464"/>
            <a:ext cx="2536941" cy="1620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3838950"/>
            <a:ext cx="1787299" cy="253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852" y="3856301"/>
            <a:ext cx="1563795" cy="252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649" y="3826390"/>
            <a:ext cx="1563799" cy="25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Master </a:t>
            </a:r>
            <a:r>
              <a:rPr lang="en-US" altLang="ru-RU" b="1" dirty="0" err="1" smtClean="0">
                <a:latin typeface="Times New Roman" panose="02020603050405020304" pitchFamily="18" charset="0"/>
              </a:rPr>
              <a:t>Programme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7300" y="1701800"/>
            <a:ext cx="7188200" cy="4927600"/>
          </a:xfrm>
        </p:spPr>
        <p:txBody>
          <a:bodyPr/>
          <a:lstStyle/>
          <a:p>
            <a:pPr marL="177800" indent="0">
              <a:defRPr/>
            </a:pPr>
            <a:endParaRPr lang="ru-RU" altLang="ru-RU" sz="1400" dirty="0">
              <a:cs typeface="Arial" panose="020B0604020202020204" pitchFamily="34" charset="0"/>
            </a:endParaRPr>
          </a:p>
          <a:p>
            <a:pPr marL="177800" indent="0">
              <a:defRPr/>
            </a:pPr>
            <a:endParaRPr lang="ru-RU" altLang="ru-RU" sz="1400" dirty="0" smtClean="0">
              <a:cs typeface="Arial" panose="020B0604020202020204" pitchFamily="34" charset="0"/>
            </a:endParaRPr>
          </a:p>
          <a:p>
            <a:pPr marL="177800" indent="0">
              <a:defRPr/>
            </a:pPr>
            <a:endParaRPr lang="ru-RU" altLang="ru-RU" sz="1400" dirty="0"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08252"/>
              </p:ext>
            </p:extLst>
          </p:nvPr>
        </p:nvGraphicFramePr>
        <p:xfrm>
          <a:off x="971551" y="1210106"/>
          <a:ext cx="81724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170"/>
                <a:gridCol w="2773354"/>
                <a:gridCol w="984095"/>
                <a:gridCol w="1001987"/>
                <a:gridCol w="858844"/>
              </a:tblGrid>
              <a:tr h="1165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Directed learning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 learning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6491">
                <a:tc>
                  <a:txBody>
                    <a:bodyPr/>
                    <a:lstStyle/>
                    <a:p>
                      <a:r>
                        <a:rPr lang="en-US" dirty="0" smtClean="0"/>
                        <a:t>Practical Course of Communicational Culture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Language Improvement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297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5438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Pedagogy and Psychology in Higher Educational Establishment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Appropriate Language Pedagogy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6491">
                <a:tc>
                  <a:txBody>
                    <a:bodyPr/>
                    <a:lstStyle/>
                    <a:p>
                      <a:r>
                        <a:rPr lang="en-US" dirty="0" smtClean="0"/>
                        <a:t>Theory and Methods of Teaching Foreign Languages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Language Teaching Methodology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7544">
                <a:tc>
                  <a:txBody>
                    <a:bodyPr/>
                    <a:lstStyle/>
                    <a:p>
                      <a:r>
                        <a:rPr lang="en-US" dirty="0" smtClean="0"/>
                        <a:t>Modelling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of Training Process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and Language Teaching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6491">
                <a:tc>
                  <a:txBody>
                    <a:bodyPr/>
                    <a:lstStyle/>
                    <a:p>
                      <a:r>
                        <a:rPr lang="en-US" dirty="0" smtClean="0"/>
                        <a:t>Modernization of Language Teaching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Course Design and Evaluation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5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60DFC7-A1F5-4401-9F66-A6A5DD825626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5789233"/>
              </p:ext>
            </p:extLst>
          </p:nvPr>
        </p:nvGraphicFramePr>
        <p:xfrm>
          <a:off x="1090246" y="949569"/>
          <a:ext cx="8053754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30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4262" y="6463296"/>
            <a:ext cx="439738" cy="280987"/>
          </a:xfrm>
          <a:noFill/>
        </p:spPr>
        <p:txBody>
          <a:bodyPr/>
          <a:lstStyle/>
          <a:p>
            <a:fld id="{B0D9ACDE-6569-4A56-9CDB-0E30BCDF269C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064500" cy="1371600"/>
          </a:xfrm>
        </p:spPr>
        <p:txBody>
          <a:bodyPr/>
          <a:lstStyle/>
          <a:p>
            <a:pPr>
              <a:defRPr/>
            </a:pPr>
            <a:r>
              <a:rPr lang="en-US" altLang="ru-RU" b="1" dirty="0" smtClean="0">
                <a:latin typeface="Times New Roman" panose="02020603050405020304" pitchFamily="18" charset="0"/>
              </a:rPr>
              <a:t>Co-teaching Sessions</a:t>
            </a:r>
            <a:endParaRPr lang="ru-RU" altLang="ru-RU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99321"/>
            <a:ext cx="3723542" cy="30812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3" y="1399321"/>
            <a:ext cx="4484077" cy="3078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77335"/>
            <a:ext cx="3305907" cy="2364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4" y="4470888"/>
            <a:ext cx="3182815" cy="2387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186" y="4769325"/>
            <a:ext cx="2352946" cy="18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10787</TotalTime>
  <Words>150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Times New Roman</vt:lpstr>
      <vt:lpstr>Оформление по умолчанию</vt:lpstr>
      <vt:lpstr>Yaroslavl State Pedagogical University  named after K.D. Ushinsky</vt:lpstr>
      <vt:lpstr>Vladimir Vasilevich Afanasev</vt:lpstr>
      <vt:lpstr>Презентация PowerPoint</vt:lpstr>
      <vt:lpstr>It occupies the first place among the best Pedagogical Universities in Russia</vt:lpstr>
      <vt:lpstr>International Collaboration</vt:lpstr>
      <vt:lpstr>Tempus Project</vt:lpstr>
      <vt:lpstr>Master Programme</vt:lpstr>
      <vt:lpstr>Презентация PowerPoint</vt:lpstr>
      <vt:lpstr>Co-teaching Sessions</vt:lpstr>
      <vt:lpstr>Meeting with the Rector</vt:lpstr>
      <vt:lpstr>Dissemination</vt:lpstr>
      <vt:lpstr>Презентация PowerPoint</vt:lpstr>
    </vt:vector>
  </TitlesOfParts>
  <Company>YSPU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деятельность</dc:title>
  <dc:creator>YSPU</dc:creator>
  <cp:lastModifiedBy>Наталья А. Иванова</cp:lastModifiedBy>
  <cp:revision>597</cp:revision>
  <cp:lastPrinted>2016-01-19T11:47:26Z</cp:lastPrinted>
  <dcterms:created xsi:type="dcterms:W3CDTF">2003-01-15T09:48:00Z</dcterms:created>
  <dcterms:modified xsi:type="dcterms:W3CDTF">2016-05-23T11:52:22Z</dcterms:modified>
</cp:coreProperties>
</file>