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67" r:id="rId4"/>
    <p:sldId id="258" r:id="rId5"/>
    <p:sldId id="259" r:id="rId6"/>
    <p:sldId id="260" r:id="rId7"/>
    <p:sldId id="268" r:id="rId8"/>
    <p:sldId id="269" r:id="rId9"/>
    <p:sldId id="261" r:id="rId10"/>
    <p:sldId id="263" r:id="rId11"/>
    <p:sldId id="262" r:id="rId12"/>
    <p:sldId id="264" r:id="rId13"/>
    <p:sldId id="265" r:id="rId14"/>
    <p:sldId id="287" r:id="rId15"/>
    <p:sldId id="288" r:id="rId16"/>
    <p:sldId id="282" r:id="rId17"/>
    <p:sldId id="283" r:id="rId18"/>
    <p:sldId id="285" r:id="rId19"/>
    <p:sldId id="270" r:id="rId20"/>
    <p:sldId id="271" r:id="rId21"/>
    <p:sldId id="290" r:id="rId22"/>
    <p:sldId id="273" r:id="rId23"/>
    <p:sldId id="274" r:id="rId24"/>
    <p:sldId id="275" r:id="rId25"/>
    <p:sldId id="276" r:id="rId26"/>
    <p:sldId id="289" r:id="rId27"/>
    <p:sldId id="279" r:id="rId28"/>
    <p:sldId id="280"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9" autoAdjust="0"/>
    <p:restoredTop sz="94660"/>
  </p:normalViewPr>
  <p:slideViewPr>
    <p:cSldViewPr>
      <p:cViewPr varScale="1">
        <p:scale>
          <a:sx n="84" d="100"/>
          <a:sy n="84" d="100"/>
        </p:scale>
        <p:origin x="154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4DB0E-411A-4EDB-970D-F8769B4C7F6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8112EE7B-79BA-4FB5-910E-E2EAD7877AE4}">
      <dgm:prSet phldrT="[Текст]"/>
      <dgm:spPr/>
      <dgm:t>
        <a:bodyPr/>
        <a:lstStyle/>
        <a:p>
          <a:r>
            <a:rPr lang="en-US" dirty="0" err="1" smtClean="0"/>
            <a:t>SamSIFL</a:t>
          </a:r>
          <a:endParaRPr lang="ru-RU" dirty="0"/>
        </a:p>
      </dgm:t>
    </dgm:pt>
    <dgm:pt modelId="{7700B3EE-552F-4675-AE13-F1AF52DC5D31}" type="parTrans" cxnId="{3023937D-B3F8-4292-A0CC-6439442A4AB4}">
      <dgm:prSet/>
      <dgm:spPr/>
      <dgm:t>
        <a:bodyPr/>
        <a:lstStyle/>
        <a:p>
          <a:endParaRPr lang="ru-RU"/>
        </a:p>
      </dgm:t>
    </dgm:pt>
    <dgm:pt modelId="{EFF8CD24-B5A1-406A-A814-C40FC5123615}" type="sibTrans" cxnId="{3023937D-B3F8-4292-A0CC-6439442A4AB4}">
      <dgm:prSet/>
      <dgm:spPr/>
      <dgm:t>
        <a:bodyPr/>
        <a:lstStyle/>
        <a:p>
          <a:endParaRPr lang="ru-RU"/>
        </a:p>
      </dgm:t>
    </dgm:pt>
    <dgm:pt modelId="{E2B3F197-EE95-421A-8221-70084EE18EB0}">
      <dgm:prSet phldrT="[Текст]"/>
      <dgm:spPr/>
      <dgm:t>
        <a:bodyPr/>
        <a:lstStyle/>
        <a:p>
          <a:r>
            <a:rPr lang="en-US" dirty="0" smtClean="0"/>
            <a:t>London School of Business and Finance, United Kingdom</a:t>
          </a:r>
          <a:endParaRPr lang="ru-RU" dirty="0" smtClean="0"/>
        </a:p>
        <a:p>
          <a:r>
            <a:rPr lang="uz-Cyrl-UZ" dirty="0" smtClean="0"/>
            <a:t>(</a:t>
          </a:r>
          <a:r>
            <a:rPr lang="en-US" dirty="0" smtClean="0"/>
            <a:t>Great Britain</a:t>
          </a:r>
          <a:r>
            <a:rPr lang="uz-Cyrl-UZ" dirty="0" smtClean="0"/>
            <a:t>)</a:t>
          </a:r>
          <a:endParaRPr lang="ru-RU" dirty="0" smtClean="0"/>
        </a:p>
      </dgm:t>
    </dgm:pt>
    <dgm:pt modelId="{7DC3359E-B730-467B-9BC1-7074ED04DCBC}" type="parTrans" cxnId="{DB390870-6CA2-4CB1-8FD0-2311D1C45E63}">
      <dgm:prSet/>
      <dgm:spPr/>
      <dgm:t>
        <a:bodyPr/>
        <a:lstStyle/>
        <a:p>
          <a:endParaRPr lang="ru-RU"/>
        </a:p>
      </dgm:t>
    </dgm:pt>
    <dgm:pt modelId="{19FF77FB-C09B-4DB8-B815-ED162F573C38}" type="sibTrans" cxnId="{DB390870-6CA2-4CB1-8FD0-2311D1C45E63}">
      <dgm:prSet/>
      <dgm:spPr/>
      <dgm:t>
        <a:bodyPr/>
        <a:lstStyle/>
        <a:p>
          <a:endParaRPr lang="ru-RU"/>
        </a:p>
      </dgm:t>
    </dgm:pt>
    <dgm:pt modelId="{682F616E-AA45-4AD9-A863-70F5D6BC7677}">
      <dgm:prSet phldrT="[Текст]"/>
      <dgm:spPr/>
      <dgm:t>
        <a:bodyPr/>
        <a:lstStyle/>
        <a:p>
          <a:r>
            <a:rPr lang="en-US" dirty="0" smtClean="0"/>
            <a:t>London Metropolitan Institute</a:t>
          </a:r>
          <a:endParaRPr lang="ru-RU" dirty="0" smtClean="0"/>
        </a:p>
        <a:p>
          <a:r>
            <a:rPr lang="uz-Cyrl-UZ" dirty="0" smtClean="0"/>
            <a:t>(</a:t>
          </a:r>
          <a:r>
            <a:rPr lang="en-US" dirty="0" smtClean="0"/>
            <a:t>Great Britain</a:t>
          </a:r>
          <a:r>
            <a:rPr lang="uz-Cyrl-UZ" dirty="0" smtClean="0"/>
            <a:t>)</a:t>
          </a:r>
          <a:endParaRPr lang="ru-RU" dirty="0" smtClean="0"/>
        </a:p>
      </dgm:t>
    </dgm:pt>
    <dgm:pt modelId="{CA39B692-73AD-48AB-A1E1-018EB315C82B}" type="parTrans" cxnId="{5E18C3A1-ACD1-4A9D-8619-AC44106F27DE}">
      <dgm:prSet/>
      <dgm:spPr/>
      <dgm:t>
        <a:bodyPr/>
        <a:lstStyle/>
        <a:p>
          <a:endParaRPr lang="ru-RU"/>
        </a:p>
      </dgm:t>
    </dgm:pt>
    <dgm:pt modelId="{7A5F8CD1-3758-473D-B95F-9DFD0ADF68DA}" type="sibTrans" cxnId="{5E18C3A1-ACD1-4A9D-8619-AC44106F27DE}">
      <dgm:prSet/>
      <dgm:spPr/>
      <dgm:t>
        <a:bodyPr/>
        <a:lstStyle/>
        <a:p>
          <a:endParaRPr lang="ru-RU"/>
        </a:p>
      </dgm:t>
    </dgm:pt>
    <dgm:pt modelId="{A2928F27-6105-49FA-BF36-E132EBED564D}">
      <dgm:prSet phldrT="[Текст]"/>
      <dgm:spPr/>
      <dgm:t>
        <a:bodyPr/>
        <a:lstStyle/>
        <a:p>
          <a:r>
            <a:rPr lang="en-US" dirty="0" smtClean="0"/>
            <a:t>Tsukuba University</a:t>
          </a:r>
          <a:endParaRPr lang="ru-RU" dirty="0" smtClean="0"/>
        </a:p>
        <a:p>
          <a:r>
            <a:rPr lang="ru-RU" dirty="0" smtClean="0"/>
            <a:t>(</a:t>
          </a:r>
          <a:r>
            <a:rPr lang="en-US" dirty="0" smtClean="0"/>
            <a:t>Japan</a:t>
          </a:r>
          <a:r>
            <a:rPr lang="ru-RU" dirty="0" smtClean="0"/>
            <a:t>)</a:t>
          </a:r>
          <a:endParaRPr lang="ru-RU" dirty="0"/>
        </a:p>
      </dgm:t>
    </dgm:pt>
    <dgm:pt modelId="{250E6D1F-A853-4B1C-891E-3DB3819AC031}" type="parTrans" cxnId="{3215D002-DF60-47D6-A34C-55339233C410}">
      <dgm:prSet/>
      <dgm:spPr/>
      <dgm:t>
        <a:bodyPr/>
        <a:lstStyle/>
        <a:p>
          <a:endParaRPr lang="ru-RU"/>
        </a:p>
      </dgm:t>
    </dgm:pt>
    <dgm:pt modelId="{F96271B3-0DC8-4D3C-A537-26F64B198FDC}" type="sibTrans" cxnId="{3215D002-DF60-47D6-A34C-55339233C410}">
      <dgm:prSet/>
      <dgm:spPr/>
      <dgm:t>
        <a:bodyPr/>
        <a:lstStyle/>
        <a:p>
          <a:endParaRPr lang="ru-RU"/>
        </a:p>
      </dgm:t>
    </dgm:pt>
    <dgm:pt modelId="{656F9213-3871-4BAE-8630-A3331300CF07}">
      <dgm:prSet phldrT="[Текст]"/>
      <dgm:spPr/>
      <dgm:t>
        <a:bodyPr/>
        <a:lstStyle/>
        <a:p>
          <a:r>
            <a:rPr lang="en-US" dirty="0" smtClean="0"/>
            <a:t>Prefecture Fukuoka</a:t>
          </a:r>
          <a:endParaRPr lang="ru-RU" dirty="0" smtClean="0"/>
        </a:p>
        <a:p>
          <a:r>
            <a:rPr lang="ru-RU" dirty="0" smtClean="0"/>
            <a:t>(</a:t>
          </a:r>
          <a:r>
            <a:rPr lang="en-US" dirty="0" smtClean="0"/>
            <a:t>Japan</a:t>
          </a:r>
          <a:r>
            <a:rPr lang="ru-RU" dirty="0" smtClean="0"/>
            <a:t>)</a:t>
          </a:r>
        </a:p>
        <a:p>
          <a:endParaRPr lang="ru-RU" dirty="0"/>
        </a:p>
      </dgm:t>
    </dgm:pt>
    <dgm:pt modelId="{ACCBB4F8-3720-4D51-BC94-EA4672A6C9B7}" type="parTrans" cxnId="{2653B88F-02EF-40F4-B72C-3FA5C0025FCC}">
      <dgm:prSet/>
      <dgm:spPr/>
      <dgm:t>
        <a:bodyPr/>
        <a:lstStyle/>
        <a:p>
          <a:endParaRPr lang="ru-RU"/>
        </a:p>
      </dgm:t>
    </dgm:pt>
    <dgm:pt modelId="{A4D38B58-68B8-42F3-8AED-0E978C8CF527}" type="sibTrans" cxnId="{2653B88F-02EF-40F4-B72C-3FA5C0025FCC}">
      <dgm:prSet/>
      <dgm:spPr/>
      <dgm:t>
        <a:bodyPr/>
        <a:lstStyle/>
        <a:p>
          <a:endParaRPr lang="ru-RU"/>
        </a:p>
      </dgm:t>
    </dgm:pt>
    <dgm:pt modelId="{82D6AAC5-FB0D-4B05-9DEE-97070672576F}" type="pres">
      <dgm:prSet presAssocID="{6954DB0E-411A-4EDB-970D-F8769B4C7F6F}" presName="diagram" presStyleCnt="0">
        <dgm:presLayoutVars>
          <dgm:chMax val="1"/>
          <dgm:dir/>
          <dgm:animLvl val="ctr"/>
          <dgm:resizeHandles val="exact"/>
        </dgm:presLayoutVars>
      </dgm:prSet>
      <dgm:spPr/>
      <dgm:t>
        <a:bodyPr/>
        <a:lstStyle/>
        <a:p>
          <a:endParaRPr lang="ru-RU"/>
        </a:p>
      </dgm:t>
    </dgm:pt>
    <dgm:pt modelId="{5F520B65-4542-4AD1-8F89-E2A8E0918051}" type="pres">
      <dgm:prSet presAssocID="{6954DB0E-411A-4EDB-970D-F8769B4C7F6F}" presName="matrix" presStyleCnt="0"/>
      <dgm:spPr/>
    </dgm:pt>
    <dgm:pt modelId="{600E05E3-F45F-4674-8FB4-D0B550BE89AB}" type="pres">
      <dgm:prSet presAssocID="{6954DB0E-411A-4EDB-970D-F8769B4C7F6F}" presName="tile1" presStyleLbl="node1" presStyleIdx="0" presStyleCnt="4"/>
      <dgm:spPr/>
      <dgm:t>
        <a:bodyPr/>
        <a:lstStyle/>
        <a:p>
          <a:endParaRPr lang="ru-RU"/>
        </a:p>
      </dgm:t>
    </dgm:pt>
    <dgm:pt modelId="{395FEE2B-AA20-4779-8E78-F7C166D789F3}" type="pres">
      <dgm:prSet presAssocID="{6954DB0E-411A-4EDB-970D-F8769B4C7F6F}" presName="tile1text" presStyleLbl="node1" presStyleIdx="0" presStyleCnt="4">
        <dgm:presLayoutVars>
          <dgm:chMax val="0"/>
          <dgm:chPref val="0"/>
          <dgm:bulletEnabled val="1"/>
        </dgm:presLayoutVars>
      </dgm:prSet>
      <dgm:spPr/>
      <dgm:t>
        <a:bodyPr/>
        <a:lstStyle/>
        <a:p>
          <a:endParaRPr lang="ru-RU"/>
        </a:p>
      </dgm:t>
    </dgm:pt>
    <dgm:pt modelId="{109BB535-14D1-4B7B-9153-3F9BC3890B7E}" type="pres">
      <dgm:prSet presAssocID="{6954DB0E-411A-4EDB-970D-F8769B4C7F6F}" presName="tile2" presStyleLbl="node1" presStyleIdx="1" presStyleCnt="4"/>
      <dgm:spPr/>
      <dgm:t>
        <a:bodyPr/>
        <a:lstStyle/>
        <a:p>
          <a:endParaRPr lang="ru-RU"/>
        </a:p>
      </dgm:t>
    </dgm:pt>
    <dgm:pt modelId="{622D7BC1-50E5-40D7-B12C-9C4D6C5123C0}" type="pres">
      <dgm:prSet presAssocID="{6954DB0E-411A-4EDB-970D-F8769B4C7F6F}" presName="tile2text" presStyleLbl="node1" presStyleIdx="1" presStyleCnt="4">
        <dgm:presLayoutVars>
          <dgm:chMax val="0"/>
          <dgm:chPref val="0"/>
          <dgm:bulletEnabled val="1"/>
        </dgm:presLayoutVars>
      </dgm:prSet>
      <dgm:spPr/>
      <dgm:t>
        <a:bodyPr/>
        <a:lstStyle/>
        <a:p>
          <a:endParaRPr lang="ru-RU"/>
        </a:p>
      </dgm:t>
    </dgm:pt>
    <dgm:pt modelId="{816791EE-901D-49DF-B081-FDF896E38D5F}" type="pres">
      <dgm:prSet presAssocID="{6954DB0E-411A-4EDB-970D-F8769B4C7F6F}" presName="tile3" presStyleLbl="node1" presStyleIdx="2" presStyleCnt="4"/>
      <dgm:spPr/>
      <dgm:t>
        <a:bodyPr/>
        <a:lstStyle/>
        <a:p>
          <a:endParaRPr lang="ru-RU"/>
        </a:p>
      </dgm:t>
    </dgm:pt>
    <dgm:pt modelId="{C984BBFE-A8B0-432D-BA4C-D2778BEA5FA9}" type="pres">
      <dgm:prSet presAssocID="{6954DB0E-411A-4EDB-970D-F8769B4C7F6F}" presName="tile3text" presStyleLbl="node1" presStyleIdx="2" presStyleCnt="4">
        <dgm:presLayoutVars>
          <dgm:chMax val="0"/>
          <dgm:chPref val="0"/>
          <dgm:bulletEnabled val="1"/>
        </dgm:presLayoutVars>
      </dgm:prSet>
      <dgm:spPr/>
      <dgm:t>
        <a:bodyPr/>
        <a:lstStyle/>
        <a:p>
          <a:endParaRPr lang="ru-RU"/>
        </a:p>
      </dgm:t>
    </dgm:pt>
    <dgm:pt modelId="{0B79D643-2C9C-4E0F-8416-2A0B75EC0231}" type="pres">
      <dgm:prSet presAssocID="{6954DB0E-411A-4EDB-970D-F8769B4C7F6F}" presName="tile4" presStyleLbl="node1" presStyleIdx="3" presStyleCnt="4"/>
      <dgm:spPr/>
      <dgm:t>
        <a:bodyPr/>
        <a:lstStyle/>
        <a:p>
          <a:endParaRPr lang="ru-RU"/>
        </a:p>
      </dgm:t>
    </dgm:pt>
    <dgm:pt modelId="{2638FC58-2DD0-4A82-BA97-B70EC1069D45}" type="pres">
      <dgm:prSet presAssocID="{6954DB0E-411A-4EDB-970D-F8769B4C7F6F}" presName="tile4text" presStyleLbl="node1" presStyleIdx="3" presStyleCnt="4">
        <dgm:presLayoutVars>
          <dgm:chMax val="0"/>
          <dgm:chPref val="0"/>
          <dgm:bulletEnabled val="1"/>
        </dgm:presLayoutVars>
      </dgm:prSet>
      <dgm:spPr/>
      <dgm:t>
        <a:bodyPr/>
        <a:lstStyle/>
        <a:p>
          <a:endParaRPr lang="ru-RU"/>
        </a:p>
      </dgm:t>
    </dgm:pt>
    <dgm:pt modelId="{15EAF7A5-7168-4536-81B1-A48C6CDB8A19}" type="pres">
      <dgm:prSet presAssocID="{6954DB0E-411A-4EDB-970D-F8769B4C7F6F}" presName="centerTile" presStyleLbl="fgShp" presStyleIdx="0" presStyleCnt="1" custLinFactNeighborX="417" custLinFactNeighborY="-2384">
        <dgm:presLayoutVars>
          <dgm:chMax val="0"/>
          <dgm:chPref val="0"/>
        </dgm:presLayoutVars>
      </dgm:prSet>
      <dgm:spPr/>
      <dgm:t>
        <a:bodyPr/>
        <a:lstStyle/>
        <a:p>
          <a:endParaRPr lang="ru-RU"/>
        </a:p>
      </dgm:t>
    </dgm:pt>
  </dgm:ptLst>
  <dgm:cxnLst>
    <dgm:cxn modelId="{3215D002-DF60-47D6-A34C-55339233C410}" srcId="{8112EE7B-79BA-4FB5-910E-E2EAD7877AE4}" destId="{A2928F27-6105-49FA-BF36-E132EBED564D}" srcOrd="2" destOrd="0" parTransId="{250E6D1F-A853-4B1C-891E-3DB3819AC031}" sibTransId="{F96271B3-0DC8-4D3C-A537-26F64B198FDC}"/>
    <dgm:cxn modelId="{F54D2E4E-F727-44F4-B943-0D1593AA4093}" type="presOf" srcId="{E2B3F197-EE95-421A-8221-70084EE18EB0}" destId="{395FEE2B-AA20-4779-8E78-F7C166D789F3}" srcOrd="1" destOrd="0" presId="urn:microsoft.com/office/officeart/2005/8/layout/matrix1"/>
    <dgm:cxn modelId="{A981DC54-5495-4D43-847B-E92FB6D6555F}" type="presOf" srcId="{6954DB0E-411A-4EDB-970D-F8769B4C7F6F}" destId="{82D6AAC5-FB0D-4B05-9DEE-97070672576F}" srcOrd="0" destOrd="0" presId="urn:microsoft.com/office/officeart/2005/8/layout/matrix1"/>
    <dgm:cxn modelId="{8075AB5D-B3E7-4C54-BB20-1CC064B06EF2}" type="presOf" srcId="{A2928F27-6105-49FA-BF36-E132EBED564D}" destId="{816791EE-901D-49DF-B081-FDF896E38D5F}" srcOrd="0" destOrd="0" presId="urn:microsoft.com/office/officeart/2005/8/layout/matrix1"/>
    <dgm:cxn modelId="{607A636A-2EC8-45AE-8F47-14B799C598C1}" type="presOf" srcId="{8112EE7B-79BA-4FB5-910E-E2EAD7877AE4}" destId="{15EAF7A5-7168-4536-81B1-A48C6CDB8A19}" srcOrd="0" destOrd="0" presId="urn:microsoft.com/office/officeart/2005/8/layout/matrix1"/>
    <dgm:cxn modelId="{3023937D-B3F8-4292-A0CC-6439442A4AB4}" srcId="{6954DB0E-411A-4EDB-970D-F8769B4C7F6F}" destId="{8112EE7B-79BA-4FB5-910E-E2EAD7877AE4}" srcOrd="0" destOrd="0" parTransId="{7700B3EE-552F-4675-AE13-F1AF52DC5D31}" sibTransId="{EFF8CD24-B5A1-406A-A814-C40FC5123615}"/>
    <dgm:cxn modelId="{887511F2-C9C3-4E7A-9C22-4CE143FAEEEC}" type="presOf" srcId="{E2B3F197-EE95-421A-8221-70084EE18EB0}" destId="{600E05E3-F45F-4674-8FB4-D0B550BE89AB}" srcOrd="0" destOrd="0" presId="urn:microsoft.com/office/officeart/2005/8/layout/matrix1"/>
    <dgm:cxn modelId="{2653B88F-02EF-40F4-B72C-3FA5C0025FCC}" srcId="{8112EE7B-79BA-4FB5-910E-E2EAD7877AE4}" destId="{656F9213-3871-4BAE-8630-A3331300CF07}" srcOrd="3" destOrd="0" parTransId="{ACCBB4F8-3720-4D51-BC94-EA4672A6C9B7}" sibTransId="{A4D38B58-68B8-42F3-8AED-0E978C8CF527}"/>
    <dgm:cxn modelId="{5E18C3A1-ACD1-4A9D-8619-AC44106F27DE}" srcId="{8112EE7B-79BA-4FB5-910E-E2EAD7877AE4}" destId="{682F616E-AA45-4AD9-A863-70F5D6BC7677}" srcOrd="1" destOrd="0" parTransId="{CA39B692-73AD-48AB-A1E1-018EB315C82B}" sibTransId="{7A5F8CD1-3758-473D-B95F-9DFD0ADF68DA}"/>
    <dgm:cxn modelId="{B3EC1BDC-723D-4BEF-9599-85F11EA40653}" type="presOf" srcId="{682F616E-AA45-4AD9-A863-70F5D6BC7677}" destId="{622D7BC1-50E5-40D7-B12C-9C4D6C5123C0}" srcOrd="1" destOrd="0" presId="urn:microsoft.com/office/officeart/2005/8/layout/matrix1"/>
    <dgm:cxn modelId="{0F26C1FA-800B-4BF2-9A51-CEC711A1F6E5}" type="presOf" srcId="{656F9213-3871-4BAE-8630-A3331300CF07}" destId="{2638FC58-2DD0-4A82-BA97-B70EC1069D45}" srcOrd="1" destOrd="0" presId="urn:microsoft.com/office/officeart/2005/8/layout/matrix1"/>
    <dgm:cxn modelId="{018F2D1B-DDF2-46FF-823D-9D7EFE8631EC}" type="presOf" srcId="{656F9213-3871-4BAE-8630-A3331300CF07}" destId="{0B79D643-2C9C-4E0F-8416-2A0B75EC0231}" srcOrd="0" destOrd="0" presId="urn:microsoft.com/office/officeart/2005/8/layout/matrix1"/>
    <dgm:cxn modelId="{DB390870-6CA2-4CB1-8FD0-2311D1C45E63}" srcId="{8112EE7B-79BA-4FB5-910E-E2EAD7877AE4}" destId="{E2B3F197-EE95-421A-8221-70084EE18EB0}" srcOrd="0" destOrd="0" parTransId="{7DC3359E-B730-467B-9BC1-7074ED04DCBC}" sibTransId="{19FF77FB-C09B-4DB8-B815-ED162F573C38}"/>
    <dgm:cxn modelId="{B4CB2F19-8BD8-47F5-89B2-6010AEE9D1EE}" type="presOf" srcId="{A2928F27-6105-49FA-BF36-E132EBED564D}" destId="{C984BBFE-A8B0-432D-BA4C-D2778BEA5FA9}" srcOrd="1" destOrd="0" presId="urn:microsoft.com/office/officeart/2005/8/layout/matrix1"/>
    <dgm:cxn modelId="{B25AA130-70E4-4072-9DBF-401BE7046847}" type="presOf" srcId="{682F616E-AA45-4AD9-A863-70F5D6BC7677}" destId="{109BB535-14D1-4B7B-9153-3F9BC3890B7E}" srcOrd="0" destOrd="0" presId="urn:microsoft.com/office/officeart/2005/8/layout/matrix1"/>
    <dgm:cxn modelId="{780DE270-8438-48A4-A664-C60B2E60377D}" type="presParOf" srcId="{82D6AAC5-FB0D-4B05-9DEE-97070672576F}" destId="{5F520B65-4542-4AD1-8F89-E2A8E0918051}" srcOrd="0" destOrd="0" presId="urn:microsoft.com/office/officeart/2005/8/layout/matrix1"/>
    <dgm:cxn modelId="{9BEDF624-6AF5-4EE2-AB57-B250F3FE4A32}" type="presParOf" srcId="{5F520B65-4542-4AD1-8F89-E2A8E0918051}" destId="{600E05E3-F45F-4674-8FB4-D0B550BE89AB}" srcOrd="0" destOrd="0" presId="urn:microsoft.com/office/officeart/2005/8/layout/matrix1"/>
    <dgm:cxn modelId="{AD07844D-5D94-4715-8607-2B27D35D394B}" type="presParOf" srcId="{5F520B65-4542-4AD1-8F89-E2A8E0918051}" destId="{395FEE2B-AA20-4779-8E78-F7C166D789F3}" srcOrd="1" destOrd="0" presId="urn:microsoft.com/office/officeart/2005/8/layout/matrix1"/>
    <dgm:cxn modelId="{90EB393A-6E38-4EFF-A006-313133C91955}" type="presParOf" srcId="{5F520B65-4542-4AD1-8F89-E2A8E0918051}" destId="{109BB535-14D1-4B7B-9153-3F9BC3890B7E}" srcOrd="2" destOrd="0" presId="urn:microsoft.com/office/officeart/2005/8/layout/matrix1"/>
    <dgm:cxn modelId="{93DFC5D0-BC63-4BA3-8BC3-8CD8B464A10A}" type="presParOf" srcId="{5F520B65-4542-4AD1-8F89-E2A8E0918051}" destId="{622D7BC1-50E5-40D7-B12C-9C4D6C5123C0}" srcOrd="3" destOrd="0" presId="urn:microsoft.com/office/officeart/2005/8/layout/matrix1"/>
    <dgm:cxn modelId="{271DB104-2837-4FCA-901F-01DDEF8CE413}" type="presParOf" srcId="{5F520B65-4542-4AD1-8F89-E2A8E0918051}" destId="{816791EE-901D-49DF-B081-FDF896E38D5F}" srcOrd="4" destOrd="0" presId="urn:microsoft.com/office/officeart/2005/8/layout/matrix1"/>
    <dgm:cxn modelId="{0F01E03C-88A4-4F3E-A8BE-E6140CEFDDA3}" type="presParOf" srcId="{5F520B65-4542-4AD1-8F89-E2A8E0918051}" destId="{C984BBFE-A8B0-432D-BA4C-D2778BEA5FA9}" srcOrd="5" destOrd="0" presId="urn:microsoft.com/office/officeart/2005/8/layout/matrix1"/>
    <dgm:cxn modelId="{5AC75ACF-78EA-4A03-83B0-CB6E0E02D1F2}" type="presParOf" srcId="{5F520B65-4542-4AD1-8F89-E2A8E0918051}" destId="{0B79D643-2C9C-4E0F-8416-2A0B75EC0231}" srcOrd="6" destOrd="0" presId="urn:microsoft.com/office/officeart/2005/8/layout/matrix1"/>
    <dgm:cxn modelId="{5276196B-7EB9-4C67-8544-AD3C533A227B}" type="presParOf" srcId="{5F520B65-4542-4AD1-8F89-E2A8E0918051}" destId="{2638FC58-2DD0-4A82-BA97-B70EC1069D45}" srcOrd="7" destOrd="0" presId="urn:microsoft.com/office/officeart/2005/8/layout/matrix1"/>
    <dgm:cxn modelId="{B42135B9-017F-4B13-BF6C-415B9CE7B1CB}" type="presParOf" srcId="{82D6AAC5-FB0D-4B05-9DEE-97070672576F}" destId="{15EAF7A5-7168-4536-81B1-A48C6CDB8A1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B7EA8E-357C-44C7-B1AF-EFD8BA9F9DC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7551B594-798A-4779-BBAF-57087CB4BFBA}">
      <dgm:prSet phldrT="[Текст]"/>
      <dgm:spPr/>
      <dgm:t>
        <a:bodyPr/>
        <a:lstStyle/>
        <a:p>
          <a:r>
            <a:rPr lang="en-US" dirty="0" err="1" smtClean="0"/>
            <a:t>SamSIFL</a:t>
          </a:r>
          <a:endParaRPr lang="ru-RU" dirty="0"/>
        </a:p>
      </dgm:t>
    </dgm:pt>
    <dgm:pt modelId="{05CB3C7A-01B3-45E2-A3B7-539A9AE1F43A}" type="parTrans" cxnId="{336A4CC7-5A4E-4381-95FF-D5FE600EB69E}">
      <dgm:prSet/>
      <dgm:spPr/>
      <dgm:t>
        <a:bodyPr/>
        <a:lstStyle/>
        <a:p>
          <a:endParaRPr lang="ru-RU"/>
        </a:p>
      </dgm:t>
    </dgm:pt>
    <dgm:pt modelId="{501E5177-212C-4F04-82D4-2B5F46D6A87F}" type="sibTrans" cxnId="{336A4CC7-5A4E-4381-95FF-D5FE600EB69E}">
      <dgm:prSet/>
      <dgm:spPr/>
      <dgm:t>
        <a:bodyPr/>
        <a:lstStyle/>
        <a:p>
          <a:endParaRPr lang="ru-RU"/>
        </a:p>
      </dgm:t>
    </dgm:pt>
    <dgm:pt modelId="{F7EEA42D-4C0E-42DA-8518-36BB6DE51475}">
      <dgm:prSet phldrT="[Текст]"/>
      <dgm:spPr/>
      <dgm:t>
        <a:bodyPr/>
        <a:lstStyle/>
        <a:p>
          <a:r>
            <a:rPr lang="en-US" dirty="0" smtClean="0"/>
            <a:t>Moscow State Linguistics University</a:t>
          </a:r>
          <a:endParaRPr lang="ru-RU" dirty="0" smtClean="0"/>
        </a:p>
        <a:p>
          <a:r>
            <a:rPr lang="en-US" dirty="0" smtClean="0"/>
            <a:t>Russia</a:t>
          </a:r>
          <a:endParaRPr lang="ru-RU" dirty="0"/>
        </a:p>
      </dgm:t>
    </dgm:pt>
    <dgm:pt modelId="{A0EC30CE-9D28-4EE8-BAA7-EFA4AD04A323}" type="parTrans" cxnId="{5B33A38F-1A10-4AF6-8E12-A17DA14E9A10}">
      <dgm:prSet/>
      <dgm:spPr/>
      <dgm:t>
        <a:bodyPr/>
        <a:lstStyle/>
        <a:p>
          <a:endParaRPr lang="ru-RU"/>
        </a:p>
      </dgm:t>
    </dgm:pt>
    <dgm:pt modelId="{718BF8A9-2568-49EB-900E-0E900EE784AA}" type="sibTrans" cxnId="{5B33A38F-1A10-4AF6-8E12-A17DA14E9A10}">
      <dgm:prSet/>
      <dgm:spPr/>
      <dgm:t>
        <a:bodyPr/>
        <a:lstStyle/>
        <a:p>
          <a:endParaRPr lang="ru-RU"/>
        </a:p>
      </dgm:t>
    </dgm:pt>
    <dgm:pt modelId="{D1CD660B-1F04-40CB-B86C-34AA73717C23}">
      <dgm:prSet phldrT="[Текст]"/>
      <dgm:spPr/>
      <dgm:t>
        <a:bodyPr/>
        <a:lstStyle/>
        <a:p>
          <a:endParaRPr lang="ru-RU" dirty="0" smtClean="0"/>
        </a:p>
        <a:p>
          <a:r>
            <a:rPr lang="en-US" dirty="0" smtClean="0"/>
            <a:t>Chelyabinsk State University</a:t>
          </a:r>
        </a:p>
        <a:p>
          <a:r>
            <a:rPr lang="en-US" dirty="0" smtClean="0"/>
            <a:t>Russia</a:t>
          </a:r>
          <a:endParaRPr lang="ru-RU" dirty="0"/>
        </a:p>
      </dgm:t>
    </dgm:pt>
    <dgm:pt modelId="{2294334D-EBAF-4581-ACCB-1381C73274DC}" type="parTrans" cxnId="{96606372-9983-47DF-9E4B-76F5FAAF4911}">
      <dgm:prSet/>
      <dgm:spPr/>
      <dgm:t>
        <a:bodyPr/>
        <a:lstStyle/>
        <a:p>
          <a:endParaRPr lang="ru-RU"/>
        </a:p>
      </dgm:t>
    </dgm:pt>
    <dgm:pt modelId="{721C2C91-B014-4682-BB54-484B21E29D91}" type="sibTrans" cxnId="{96606372-9983-47DF-9E4B-76F5FAAF4911}">
      <dgm:prSet/>
      <dgm:spPr/>
      <dgm:t>
        <a:bodyPr/>
        <a:lstStyle/>
        <a:p>
          <a:endParaRPr lang="ru-RU"/>
        </a:p>
      </dgm:t>
    </dgm:pt>
    <dgm:pt modelId="{BEF2B133-B07A-488F-AE7F-F160CBE6F9BD}">
      <dgm:prSet phldrT="[Текст]"/>
      <dgm:spPr/>
      <dgm:t>
        <a:bodyPr/>
        <a:lstStyle/>
        <a:p>
          <a:r>
            <a:rPr lang="en-US" dirty="0" smtClean="0"/>
            <a:t>Johannes Gutenberg University Mainz</a:t>
          </a:r>
          <a:endParaRPr lang="ru-RU" dirty="0" smtClean="0"/>
        </a:p>
        <a:p>
          <a:r>
            <a:rPr lang="ru-RU" dirty="0" smtClean="0"/>
            <a:t>(</a:t>
          </a:r>
          <a:r>
            <a:rPr lang="en-US" dirty="0" smtClean="0"/>
            <a:t>Germany</a:t>
          </a:r>
          <a:r>
            <a:rPr lang="ru-RU" dirty="0" smtClean="0"/>
            <a:t>)</a:t>
          </a:r>
          <a:endParaRPr lang="ru-RU" dirty="0"/>
        </a:p>
      </dgm:t>
    </dgm:pt>
    <dgm:pt modelId="{5FBE873E-2750-4BF2-9931-CF2EB7E0101E}" type="parTrans" cxnId="{2899DEAE-DE60-4A43-AB13-85B0D227FEEC}">
      <dgm:prSet/>
      <dgm:spPr/>
      <dgm:t>
        <a:bodyPr/>
        <a:lstStyle/>
        <a:p>
          <a:endParaRPr lang="ru-RU"/>
        </a:p>
      </dgm:t>
    </dgm:pt>
    <dgm:pt modelId="{1023A593-8CEA-46F1-8047-091B474068E6}" type="sibTrans" cxnId="{2899DEAE-DE60-4A43-AB13-85B0D227FEEC}">
      <dgm:prSet/>
      <dgm:spPr/>
      <dgm:t>
        <a:bodyPr/>
        <a:lstStyle/>
        <a:p>
          <a:endParaRPr lang="ru-RU"/>
        </a:p>
      </dgm:t>
    </dgm:pt>
    <dgm:pt modelId="{F18B6E8B-4CFB-4DAB-94A5-21E62B88C3CD}">
      <dgm:prSet phldrT="[Текст]"/>
      <dgm:spPr/>
      <dgm:t>
        <a:bodyPr/>
        <a:lstStyle/>
        <a:p>
          <a:r>
            <a:rPr lang="en-US" dirty="0" smtClean="0"/>
            <a:t>Association of Spanish Language Teachers of Europe </a:t>
          </a:r>
          <a:r>
            <a:rPr lang="uz-Cyrl-UZ" dirty="0" smtClean="0"/>
            <a:t>(АЕРЕ)</a:t>
          </a:r>
        </a:p>
        <a:p>
          <a:r>
            <a:rPr lang="uz-Cyrl-UZ" dirty="0" smtClean="0"/>
            <a:t>(</a:t>
          </a:r>
          <a:r>
            <a:rPr lang="en-US" dirty="0" smtClean="0"/>
            <a:t>Spain</a:t>
          </a:r>
          <a:r>
            <a:rPr lang="uz-Cyrl-UZ" dirty="0" smtClean="0"/>
            <a:t>)</a:t>
          </a:r>
          <a:endParaRPr lang="ru-RU" dirty="0"/>
        </a:p>
      </dgm:t>
    </dgm:pt>
    <dgm:pt modelId="{4CB448B9-EBE3-49E1-94F8-934F21123864}" type="parTrans" cxnId="{07E598C1-9444-41B2-BF98-E2CC823C9E0F}">
      <dgm:prSet/>
      <dgm:spPr/>
      <dgm:t>
        <a:bodyPr/>
        <a:lstStyle/>
        <a:p>
          <a:endParaRPr lang="ru-RU"/>
        </a:p>
      </dgm:t>
    </dgm:pt>
    <dgm:pt modelId="{688FCAF9-AE11-494C-8371-42B4EB0C979A}" type="sibTrans" cxnId="{07E598C1-9444-41B2-BF98-E2CC823C9E0F}">
      <dgm:prSet/>
      <dgm:spPr/>
      <dgm:t>
        <a:bodyPr/>
        <a:lstStyle/>
        <a:p>
          <a:endParaRPr lang="ru-RU"/>
        </a:p>
      </dgm:t>
    </dgm:pt>
    <dgm:pt modelId="{17B03C81-4EAC-4827-B1F4-3E8041BA4B27}" type="pres">
      <dgm:prSet presAssocID="{44B7EA8E-357C-44C7-B1AF-EFD8BA9F9DCB}" presName="diagram" presStyleCnt="0">
        <dgm:presLayoutVars>
          <dgm:chMax val="1"/>
          <dgm:dir/>
          <dgm:animLvl val="ctr"/>
          <dgm:resizeHandles val="exact"/>
        </dgm:presLayoutVars>
      </dgm:prSet>
      <dgm:spPr/>
      <dgm:t>
        <a:bodyPr/>
        <a:lstStyle/>
        <a:p>
          <a:endParaRPr lang="ru-RU"/>
        </a:p>
      </dgm:t>
    </dgm:pt>
    <dgm:pt modelId="{E3D40B56-CBCD-4BFB-8EFB-9959354333C6}" type="pres">
      <dgm:prSet presAssocID="{44B7EA8E-357C-44C7-B1AF-EFD8BA9F9DCB}" presName="matrix" presStyleCnt="0"/>
      <dgm:spPr/>
    </dgm:pt>
    <dgm:pt modelId="{04772743-0848-47DE-BF10-4EE1935C5B5E}" type="pres">
      <dgm:prSet presAssocID="{44B7EA8E-357C-44C7-B1AF-EFD8BA9F9DCB}" presName="tile1" presStyleLbl="node1" presStyleIdx="0" presStyleCnt="4"/>
      <dgm:spPr/>
      <dgm:t>
        <a:bodyPr/>
        <a:lstStyle/>
        <a:p>
          <a:endParaRPr lang="ru-RU"/>
        </a:p>
      </dgm:t>
    </dgm:pt>
    <dgm:pt modelId="{53C06B50-1D2C-4D34-A019-3EFC84051F3D}" type="pres">
      <dgm:prSet presAssocID="{44B7EA8E-357C-44C7-B1AF-EFD8BA9F9DCB}" presName="tile1text" presStyleLbl="node1" presStyleIdx="0" presStyleCnt="4">
        <dgm:presLayoutVars>
          <dgm:chMax val="0"/>
          <dgm:chPref val="0"/>
          <dgm:bulletEnabled val="1"/>
        </dgm:presLayoutVars>
      </dgm:prSet>
      <dgm:spPr/>
      <dgm:t>
        <a:bodyPr/>
        <a:lstStyle/>
        <a:p>
          <a:endParaRPr lang="ru-RU"/>
        </a:p>
      </dgm:t>
    </dgm:pt>
    <dgm:pt modelId="{9D94205A-42E3-483F-B04F-9115990C76FA}" type="pres">
      <dgm:prSet presAssocID="{44B7EA8E-357C-44C7-B1AF-EFD8BA9F9DCB}" presName="tile2" presStyleLbl="node1" presStyleIdx="1" presStyleCnt="4"/>
      <dgm:spPr/>
      <dgm:t>
        <a:bodyPr/>
        <a:lstStyle/>
        <a:p>
          <a:endParaRPr lang="ru-RU"/>
        </a:p>
      </dgm:t>
    </dgm:pt>
    <dgm:pt modelId="{65344BFC-56B5-4634-AA9D-2FB6DCD690C9}" type="pres">
      <dgm:prSet presAssocID="{44B7EA8E-357C-44C7-B1AF-EFD8BA9F9DCB}" presName="tile2text" presStyleLbl="node1" presStyleIdx="1" presStyleCnt="4">
        <dgm:presLayoutVars>
          <dgm:chMax val="0"/>
          <dgm:chPref val="0"/>
          <dgm:bulletEnabled val="1"/>
        </dgm:presLayoutVars>
      </dgm:prSet>
      <dgm:spPr/>
      <dgm:t>
        <a:bodyPr/>
        <a:lstStyle/>
        <a:p>
          <a:endParaRPr lang="ru-RU"/>
        </a:p>
      </dgm:t>
    </dgm:pt>
    <dgm:pt modelId="{62F72AD4-C414-46EC-B061-FC188CD7AA6E}" type="pres">
      <dgm:prSet presAssocID="{44B7EA8E-357C-44C7-B1AF-EFD8BA9F9DCB}" presName="tile3" presStyleLbl="node1" presStyleIdx="2" presStyleCnt="4"/>
      <dgm:spPr/>
      <dgm:t>
        <a:bodyPr/>
        <a:lstStyle/>
        <a:p>
          <a:endParaRPr lang="ru-RU"/>
        </a:p>
      </dgm:t>
    </dgm:pt>
    <dgm:pt modelId="{6865D77B-A0EB-4471-A2A6-605A0C20FAE4}" type="pres">
      <dgm:prSet presAssocID="{44B7EA8E-357C-44C7-B1AF-EFD8BA9F9DCB}" presName="tile3text" presStyleLbl="node1" presStyleIdx="2" presStyleCnt="4">
        <dgm:presLayoutVars>
          <dgm:chMax val="0"/>
          <dgm:chPref val="0"/>
          <dgm:bulletEnabled val="1"/>
        </dgm:presLayoutVars>
      </dgm:prSet>
      <dgm:spPr/>
      <dgm:t>
        <a:bodyPr/>
        <a:lstStyle/>
        <a:p>
          <a:endParaRPr lang="ru-RU"/>
        </a:p>
      </dgm:t>
    </dgm:pt>
    <dgm:pt modelId="{EE7B5851-7DBF-4778-86F2-0A022B604C9F}" type="pres">
      <dgm:prSet presAssocID="{44B7EA8E-357C-44C7-B1AF-EFD8BA9F9DCB}" presName="tile4" presStyleLbl="node1" presStyleIdx="3" presStyleCnt="4"/>
      <dgm:spPr/>
      <dgm:t>
        <a:bodyPr/>
        <a:lstStyle/>
        <a:p>
          <a:endParaRPr lang="ru-RU"/>
        </a:p>
      </dgm:t>
    </dgm:pt>
    <dgm:pt modelId="{44913BFB-0DAC-450C-9D9D-2D63F5DE2F32}" type="pres">
      <dgm:prSet presAssocID="{44B7EA8E-357C-44C7-B1AF-EFD8BA9F9DCB}" presName="tile4text" presStyleLbl="node1" presStyleIdx="3" presStyleCnt="4">
        <dgm:presLayoutVars>
          <dgm:chMax val="0"/>
          <dgm:chPref val="0"/>
          <dgm:bulletEnabled val="1"/>
        </dgm:presLayoutVars>
      </dgm:prSet>
      <dgm:spPr/>
      <dgm:t>
        <a:bodyPr/>
        <a:lstStyle/>
        <a:p>
          <a:endParaRPr lang="ru-RU"/>
        </a:p>
      </dgm:t>
    </dgm:pt>
    <dgm:pt modelId="{D7CD34FF-1E18-4D8E-A357-F1A02719843C}" type="pres">
      <dgm:prSet presAssocID="{44B7EA8E-357C-44C7-B1AF-EFD8BA9F9DCB}" presName="centerTile" presStyleLbl="fgShp" presStyleIdx="0" presStyleCnt="1">
        <dgm:presLayoutVars>
          <dgm:chMax val="0"/>
          <dgm:chPref val="0"/>
        </dgm:presLayoutVars>
      </dgm:prSet>
      <dgm:spPr/>
      <dgm:t>
        <a:bodyPr/>
        <a:lstStyle/>
        <a:p>
          <a:endParaRPr lang="ru-RU"/>
        </a:p>
      </dgm:t>
    </dgm:pt>
  </dgm:ptLst>
  <dgm:cxnLst>
    <dgm:cxn modelId="{5413B8C0-F334-41C0-BE2F-B862BDD3869B}" type="presOf" srcId="{7551B594-798A-4779-BBAF-57087CB4BFBA}" destId="{D7CD34FF-1E18-4D8E-A357-F1A02719843C}" srcOrd="0" destOrd="0" presId="urn:microsoft.com/office/officeart/2005/8/layout/matrix1"/>
    <dgm:cxn modelId="{96606372-9983-47DF-9E4B-76F5FAAF4911}" srcId="{7551B594-798A-4779-BBAF-57087CB4BFBA}" destId="{D1CD660B-1F04-40CB-B86C-34AA73717C23}" srcOrd="1" destOrd="0" parTransId="{2294334D-EBAF-4581-ACCB-1381C73274DC}" sibTransId="{721C2C91-B014-4682-BB54-484B21E29D91}"/>
    <dgm:cxn modelId="{2A6555C3-00F7-4AEC-87D5-DC0126A482EF}" type="presOf" srcId="{D1CD660B-1F04-40CB-B86C-34AA73717C23}" destId="{65344BFC-56B5-4634-AA9D-2FB6DCD690C9}" srcOrd="1" destOrd="0" presId="urn:microsoft.com/office/officeart/2005/8/layout/matrix1"/>
    <dgm:cxn modelId="{479C2671-499A-494D-B16C-1AEDCACD6770}" type="presOf" srcId="{BEF2B133-B07A-488F-AE7F-F160CBE6F9BD}" destId="{62F72AD4-C414-46EC-B061-FC188CD7AA6E}" srcOrd="0" destOrd="0" presId="urn:microsoft.com/office/officeart/2005/8/layout/matrix1"/>
    <dgm:cxn modelId="{21C00CD8-D3C8-40A2-9D46-2FE8BCE53B14}" type="presOf" srcId="{F18B6E8B-4CFB-4DAB-94A5-21E62B88C3CD}" destId="{EE7B5851-7DBF-4778-86F2-0A022B604C9F}" srcOrd="0" destOrd="0" presId="urn:microsoft.com/office/officeart/2005/8/layout/matrix1"/>
    <dgm:cxn modelId="{84E167A4-844C-4C34-B511-1EC7AED96D5A}" type="presOf" srcId="{F7EEA42D-4C0E-42DA-8518-36BB6DE51475}" destId="{53C06B50-1D2C-4D34-A019-3EFC84051F3D}" srcOrd="1" destOrd="0" presId="urn:microsoft.com/office/officeart/2005/8/layout/matrix1"/>
    <dgm:cxn modelId="{07E598C1-9444-41B2-BF98-E2CC823C9E0F}" srcId="{7551B594-798A-4779-BBAF-57087CB4BFBA}" destId="{F18B6E8B-4CFB-4DAB-94A5-21E62B88C3CD}" srcOrd="3" destOrd="0" parTransId="{4CB448B9-EBE3-49E1-94F8-934F21123864}" sibTransId="{688FCAF9-AE11-494C-8371-42B4EB0C979A}"/>
    <dgm:cxn modelId="{336A4CC7-5A4E-4381-95FF-D5FE600EB69E}" srcId="{44B7EA8E-357C-44C7-B1AF-EFD8BA9F9DCB}" destId="{7551B594-798A-4779-BBAF-57087CB4BFBA}" srcOrd="0" destOrd="0" parTransId="{05CB3C7A-01B3-45E2-A3B7-539A9AE1F43A}" sibTransId="{501E5177-212C-4F04-82D4-2B5F46D6A87F}"/>
    <dgm:cxn modelId="{2899DEAE-DE60-4A43-AB13-85B0D227FEEC}" srcId="{7551B594-798A-4779-BBAF-57087CB4BFBA}" destId="{BEF2B133-B07A-488F-AE7F-F160CBE6F9BD}" srcOrd="2" destOrd="0" parTransId="{5FBE873E-2750-4BF2-9931-CF2EB7E0101E}" sibTransId="{1023A593-8CEA-46F1-8047-091B474068E6}"/>
    <dgm:cxn modelId="{EF35A0ED-3755-471E-904F-56AB616577A2}" type="presOf" srcId="{BEF2B133-B07A-488F-AE7F-F160CBE6F9BD}" destId="{6865D77B-A0EB-4471-A2A6-605A0C20FAE4}" srcOrd="1" destOrd="0" presId="urn:microsoft.com/office/officeart/2005/8/layout/matrix1"/>
    <dgm:cxn modelId="{5B33A38F-1A10-4AF6-8E12-A17DA14E9A10}" srcId="{7551B594-798A-4779-BBAF-57087CB4BFBA}" destId="{F7EEA42D-4C0E-42DA-8518-36BB6DE51475}" srcOrd="0" destOrd="0" parTransId="{A0EC30CE-9D28-4EE8-BAA7-EFA4AD04A323}" sibTransId="{718BF8A9-2568-49EB-900E-0E900EE784AA}"/>
    <dgm:cxn modelId="{FE71968E-369F-463F-BCD4-18F4F81BE94D}" type="presOf" srcId="{F18B6E8B-4CFB-4DAB-94A5-21E62B88C3CD}" destId="{44913BFB-0DAC-450C-9D9D-2D63F5DE2F32}" srcOrd="1" destOrd="0" presId="urn:microsoft.com/office/officeart/2005/8/layout/matrix1"/>
    <dgm:cxn modelId="{D83A3148-27DE-41B7-A3BE-C9D2EBECF778}" type="presOf" srcId="{D1CD660B-1F04-40CB-B86C-34AA73717C23}" destId="{9D94205A-42E3-483F-B04F-9115990C76FA}" srcOrd="0" destOrd="0" presId="urn:microsoft.com/office/officeart/2005/8/layout/matrix1"/>
    <dgm:cxn modelId="{4D9FE7B4-3BA0-4B52-9619-3D4672EA58B5}" type="presOf" srcId="{F7EEA42D-4C0E-42DA-8518-36BB6DE51475}" destId="{04772743-0848-47DE-BF10-4EE1935C5B5E}" srcOrd="0" destOrd="0" presId="urn:microsoft.com/office/officeart/2005/8/layout/matrix1"/>
    <dgm:cxn modelId="{CBDC0AA0-07C4-4A14-AB20-B3C3E89CA849}" type="presOf" srcId="{44B7EA8E-357C-44C7-B1AF-EFD8BA9F9DCB}" destId="{17B03C81-4EAC-4827-B1F4-3E8041BA4B27}" srcOrd="0" destOrd="0" presId="urn:microsoft.com/office/officeart/2005/8/layout/matrix1"/>
    <dgm:cxn modelId="{1B0D0BA6-C973-4C9C-B327-0E77D0A22D8A}" type="presParOf" srcId="{17B03C81-4EAC-4827-B1F4-3E8041BA4B27}" destId="{E3D40B56-CBCD-4BFB-8EFB-9959354333C6}" srcOrd="0" destOrd="0" presId="urn:microsoft.com/office/officeart/2005/8/layout/matrix1"/>
    <dgm:cxn modelId="{68D88A31-974E-439A-A711-6B46DA0579EC}" type="presParOf" srcId="{E3D40B56-CBCD-4BFB-8EFB-9959354333C6}" destId="{04772743-0848-47DE-BF10-4EE1935C5B5E}" srcOrd="0" destOrd="0" presId="urn:microsoft.com/office/officeart/2005/8/layout/matrix1"/>
    <dgm:cxn modelId="{F51A8FEC-1069-40F3-B8EF-70BC317AF44A}" type="presParOf" srcId="{E3D40B56-CBCD-4BFB-8EFB-9959354333C6}" destId="{53C06B50-1D2C-4D34-A019-3EFC84051F3D}" srcOrd="1" destOrd="0" presId="urn:microsoft.com/office/officeart/2005/8/layout/matrix1"/>
    <dgm:cxn modelId="{F216A4ED-8D17-48A6-8417-45CF666EA199}" type="presParOf" srcId="{E3D40B56-CBCD-4BFB-8EFB-9959354333C6}" destId="{9D94205A-42E3-483F-B04F-9115990C76FA}" srcOrd="2" destOrd="0" presId="urn:microsoft.com/office/officeart/2005/8/layout/matrix1"/>
    <dgm:cxn modelId="{28454307-6C45-4251-BCA6-90D62E9547BB}" type="presParOf" srcId="{E3D40B56-CBCD-4BFB-8EFB-9959354333C6}" destId="{65344BFC-56B5-4634-AA9D-2FB6DCD690C9}" srcOrd="3" destOrd="0" presId="urn:microsoft.com/office/officeart/2005/8/layout/matrix1"/>
    <dgm:cxn modelId="{143F1C27-B1B1-41E4-AE80-51057AD7F889}" type="presParOf" srcId="{E3D40B56-CBCD-4BFB-8EFB-9959354333C6}" destId="{62F72AD4-C414-46EC-B061-FC188CD7AA6E}" srcOrd="4" destOrd="0" presId="urn:microsoft.com/office/officeart/2005/8/layout/matrix1"/>
    <dgm:cxn modelId="{E7C0A56F-5408-448D-9553-43BBE9031649}" type="presParOf" srcId="{E3D40B56-CBCD-4BFB-8EFB-9959354333C6}" destId="{6865D77B-A0EB-4471-A2A6-605A0C20FAE4}" srcOrd="5" destOrd="0" presId="urn:microsoft.com/office/officeart/2005/8/layout/matrix1"/>
    <dgm:cxn modelId="{F23E1BDF-65C6-4F43-9ED1-393B281DDB9B}" type="presParOf" srcId="{E3D40B56-CBCD-4BFB-8EFB-9959354333C6}" destId="{EE7B5851-7DBF-4778-86F2-0A022B604C9F}" srcOrd="6" destOrd="0" presId="urn:microsoft.com/office/officeart/2005/8/layout/matrix1"/>
    <dgm:cxn modelId="{7DA4D596-5F18-4A67-98C4-57E2B8C96195}" type="presParOf" srcId="{E3D40B56-CBCD-4BFB-8EFB-9959354333C6}" destId="{44913BFB-0DAC-450C-9D9D-2D63F5DE2F32}" srcOrd="7" destOrd="0" presId="urn:microsoft.com/office/officeart/2005/8/layout/matrix1"/>
    <dgm:cxn modelId="{3623273C-EA35-40DD-9924-F163E1E9EFFC}" type="presParOf" srcId="{17B03C81-4EAC-4827-B1F4-3E8041BA4B27}" destId="{D7CD34FF-1E18-4D8E-A357-F1A02719843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962BD-ACE3-4C5F-8A9A-778312D78CB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42950B37-EA90-4162-9329-8324E6F5DA87}">
      <dgm:prSet phldrT="[Текст]"/>
      <dgm:spPr/>
      <dgm:t>
        <a:bodyPr/>
        <a:lstStyle/>
        <a:p>
          <a:r>
            <a:rPr lang="en-US" dirty="0" smtClean="0"/>
            <a:t>Korea</a:t>
          </a:r>
          <a:endParaRPr lang="ru-RU" dirty="0"/>
        </a:p>
      </dgm:t>
    </dgm:pt>
    <dgm:pt modelId="{6E7B6A86-6D47-4AAC-8B56-6F679516035C}" type="parTrans" cxnId="{35D0EB25-1B80-410F-B32A-1B005FDB3F74}">
      <dgm:prSet/>
      <dgm:spPr/>
      <dgm:t>
        <a:bodyPr/>
        <a:lstStyle/>
        <a:p>
          <a:endParaRPr lang="ru-RU"/>
        </a:p>
      </dgm:t>
    </dgm:pt>
    <dgm:pt modelId="{C7EB4D32-40C8-43DF-A7EA-A47BB1BEE94B}" type="sibTrans" cxnId="{35D0EB25-1B80-410F-B32A-1B005FDB3F74}">
      <dgm:prSet/>
      <dgm:spPr/>
      <dgm:t>
        <a:bodyPr/>
        <a:lstStyle/>
        <a:p>
          <a:endParaRPr lang="ru-RU"/>
        </a:p>
      </dgm:t>
    </dgm:pt>
    <dgm:pt modelId="{5B870C55-54F9-4C0B-96F6-CFA1C8966661}">
      <dgm:prSet phldrT="[Текст]" custT="1"/>
      <dgm:spPr/>
      <dgm:t>
        <a:bodyPr/>
        <a:lstStyle/>
        <a:p>
          <a:r>
            <a:rPr lang="en-US" sz="1600" dirty="0" err="1" smtClean="0"/>
            <a:t>Chonnam</a:t>
          </a:r>
          <a:r>
            <a:rPr lang="en-US" sz="1600" dirty="0" smtClean="0"/>
            <a:t> national university</a:t>
          </a:r>
          <a:endParaRPr lang="ru-RU" sz="1600" dirty="0"/>
        </a:p>
      </dgm:t>
    </dgm:pt>
    <dgm:pt modelId="{8A2D246C-022F-4BCF-89C6-F8E2B02989A5}" type="parTrans" cxnId="{0AADB323-CC5B-4AA6-807B-CE1D1B09E5BA}">
      <dgm:prSet/>
      <dgm:spPr/>
      <dgm:t>
        <a:bodyPr/>
        <a:lstStyle/>
        <a:p>
          <a:endParaRPr lang="ru-RU"/>
        </a:p>
      </dgm:t>
    </dgm:pt>
    <dgm:pt modelId="{0FF718E5-2187-4672-BA85-FAA1111F6E74}" type="sibTrans" cxnId="{0AADB323-CC5B-4AA6-807B-CE1D1B09E5BA}">
      <dgm:prSet/>
      <dgm:spPr/>
      <dgm:t>
        <a:bodyPr/>
        <a:lstStyle/>
        <a:p>
          <a:endParaRPr lang="ru-RU"/>
        </a:p>
      </dgm:t>
    </dgm:pt>
    <dgm:pt modelId="{9E6635AA-54E0-4C79-A9C3-4783DCFC83B4}">
      <dgm:prSet phldrT="[Текст]" custT="1"/>
      <dgm:spPr/>
      <dgm:t>
        <a:bodyPr/>
        <a:lstStyle/>
        <a:p>
          <a:r>
            <a:rPr lang="en-US" sz="1600" dirty="0" err="1" smtClean="0"/>
            <a:t>Chosun</a:t>
          </a:r>
          <a:r>
            <a:rPr lang="en-US" sz="1600" dirty="0" smtClean="0"/>
            <a:t> University</a:t>
          </a:r>
          <a:endParaRPr lang="ru-RU" sz="1600" dirty="0"/>
        </a:p>
      </dgm:t>
    </dgm:pt>
    <dgm:pt modelId="{1A0916F6-64A6-495C-992A-BDEFAF1B3DE8}" type="parTrans" cxnId="{AB3BC0CE-90AB-466E-9F84-F28860AC7308}">
      <dgm:prSet/>
      <dgm:spPr/>
      <dgm:t>
        <a:bodyPr/>
        <a:lstStyle/>
        <a:p>
          <a:endParaRPr lang="ru-RU"/>
        </a:p>
      </dgm:t>
    </dgm:pt>
    <dgm:pt modelId="{AA9DB300-A813-47E8-B513-29517C39E957}" type="sibTrans" cxnId="{AB3BC0CE-90AB-466E-9F84-F28860AC7308}">
      <dgm:prSet/>
      <dgm:spPr/>
      <dgm:t>
        <a:bodyPr/>
        <a:lstStyle/>
        <a:p>
          <a:endParaRPr lang="ru-RU"/>
        </a:p>
      </dgm:t>
    </dgm:pt>
    <dgm:pt modelId="{855EBEBA-8FDA-404A-BD0C-01ABCD284924}">
      <dgm:prSet phldrT="[Текст]" custT="1"/>
      <dgm:spPr/>
      <dgm:t>
        <a:bodyPr/>
        <a:lstStyle/>
        <a:p>
          <a:r>
            <a:rPr lang="en-US" sz="1600" dirty="0" err="1" smtClean="0"/>
            <a:t>Dongguk</a:t>
          </a:r>
          <a:r>
            <a:rPr lang="en-US" sz="1600" dirty="0" smtClean="0"/>
            <a:t> University</a:t>
          </a:r>
          <a:endParaRPr lang="ru-RU" sz="1600" dirty="0"/>
        </a:p>
      </dgm:t>
    </dgm:pt>
    <dgm:pt modelId="{02470488-0BC5-4372-947B-77515B52A829}" type="parTrans" cxnId="{A4FED682-70C7-442B-B0F8-F0FDCB1B6B9D}">
      <dgm:prSet/>
      <dgm:spPr/>
      <dgm:t>
        <a:bodyPr/>
        <a:lstStyle/>
        <a:p>
          <a:endParaRPr lang="ru-RU"/>
        </a:p>
      </dgm:t>
    </dgm:pt>
    <dgm:pt modelId="{543437CD-42B4-4376-BCF7-749B82BA2D0E}" type="sibTrans" cxnId="{A4FED682-70C7-442B-B0F8-F0FDCB1B6B9D}">
      <dgm:prSet/>
      <dgm:spPr/>
      <dgm:t>
        <a:bodyPr/>
        <a:lstStyle/>
        <a:p>
          <a:endParaRPr lang="ru-RU"/>
        </a:p>
      </dgm:t>
    </dgm:pt>
    <dgm:pt modelId="{F3B30637-469B-49EE-BEC7-D41EB44D27B2}">
      <dgm:prSet phldrT="[Текст]" custT="1"/>
      <dgm:spPr/>
      <dgm:t>
        <a:bodyPr/>
        <a:lstStyle/>
        <a:p>
          <a:r>
            <a:rPr lang="en-US" sz="1600" dirty="0" err="1" smtClean="0"/>
            <a:t>Changwon</a:t>
          </a:r>
          <a:r>
            <a:rPr lang="en-US" sz="1600" dirty="0" smtClean="0"/>
            <a:t> National University</a:t>
          </a:r>
          <a:endParaRPr lang="ru-RU" sz="1600" dirty="0"/>
        </a:p>
      </dgm:t>
    </dgm:pt>
    <dgm:pt modelId="{9EAD5304-4362-40F3-862A-A5080597B28B}" type="parTrans" cxnId="{F68DC453-64BE-4C9A-87CD-5F67BDCFB460}">
      <dgm:prSet/>
      <dgm:spPr/>
      <dgm:t>
        <a:bodyPr/>
        <a:lstStyle/>
        <a:p>
          <a:endParaRPr lang="ru-RU"/>
        </a:p>
      </dgm:t>
    </dgm:pt>
    <dgm:pt modelId="{F243801E-6466-4DBA-B86A-23B8BAB8DAB3}" type="sibTrans" cxnId="{F68DC453-64BE-4C9A-87CD-5F67BDCFB460}">
      <dgm:prSet/>
      <dgm:spPr/>
      <dgm:t>
        <a:bodyPr/>
        <a:lstStyle/>
        <a:p>
          <a:endParaRPr lang="ru-RU"/>
        </a:p>
      </dgm:t>
    </dgm:pt>
    <dgm:pt modelId="{34054A0C-2015-4065-ACC8-882F2453E348}">
      <dgm:prSet custT="1"/>
      <dgm:spPr/>
      <dgm:t>
        <a:bodyPr/>
        <a:lstStyle/>
        <a:p>
          <a:r>
            <a:rPr lang="en-US" sz="1600" dirty="0" err="1" smtClean="0"/>
            <a:t>Pukyong</a:t>
          </a:r>
          <a:r>
            <a:rPr lang="en-US" sz="1600" dirty="0" smtClean="0"/>
            <a:t> national university</a:t>
          </a:r>
          <a:endParaRPr lang="ru-RU" sz="1600" dirty="0"/>
        </a:p>
      </dgm:t>
    </dgm:pt>
    <dgm:pt modelId="{70DBB47C-6700-47BE-A48D-6E327D4C0E11}" type="parTrans" cxnId="{E7DF1EB9-7F6D-465C-B8DF-8398F3C5472D}">
      <dgm:prSet/>
      <dgm:spPr/>
      <dgm:t>
        <a:bodyPr/>
        <a:lstStyle/>
        <a:p>
          <a:endParaRPr lang="ru-RU"/>
        </a:p>
      </dgm:t>
    </dgm:pt>
    <dgm:pt modelId="{1F6FB0A3-5FC4-429A-B0D1-600C203A677E}" type="sibTrans" cxnId="{E7DF1EB9-7F6D-465C-B8DF-8398F3C5472D}">
      <dgm:prSet/>
      <dgm:spPr/>
      <dgm:t>
        <a:bodyPr/>
        <a:lstStyle/>
        <a:p>
          <a:endParaRPr lang="ru-RU"/>
        </a:p>
      </dgm:t>
    </dgm:pt>
    <dgm:pt modelId="{CD19CF8C-EE74-4650-B7B2-9E0EAD1298DA}">
      <dgm:prSet custT="1"/>
      <dgm:spPr/>
      <dgm:t>
        <a:bodyPr/>
        <a:lstStyle/>
        <a:p>
          <a:r>
            <a:rPr lang="en-US" sz="1600" dirty="0" err="1" smtClean="0"/>
            <a:t>Chonbuk</a:t>
          </a:r>
          <a:r>
            <a:rPr lang="en-US" sz="1600" dirty="0" smtClean="0"/>
            <a:t> National University</a:t>
          </a:r>
          <a:endParaRPr lang="ru-RU" sz="1600" dirty="0"/>
        </a:p>
      </dgm:t>
    </dgm:pt>
    <dgm:pt modelId="{2A03AD1C-EAE8-4D79-835C-D8D06EB6CC09}" type="parTrans" cxnId="{216F3D17-0632-4CC6-805B-12C8E43D114B}">
      <dgm:prSet/>
      <dgm:spPr/>
      <dgm:t>
        <a:bodyPr/>
        <a:lstStyle/>
        <a:p>
          <a:endParaRPr lang="ru-RU"/>
        </a:p>
      </dgm:t>
    </dgm:pt>
    <dgm:pt modelId="{20A890B0-C098-4AF0-8C1D-30489CC24FB0}" type="sibTrans" cxnId="{216F3D17-0632-4CC6-805B-12C8E43D114B}">
      <dgm:prSet/>
      <dgm:spPr/>
      <dgm:t>
        <a:bodyPr/>
        <a:lstStyle/>
        <a:p>
          <a:endParaRPr lang="ru-RU"/>
        </a:p>
      </dgm:t>
    </dgm:pt>
    <dgm:pt modelId="{D9306169-B39F-45EE-9F94-45F374115FA0}">
      <dgm:prSet custT="1"/>
      <dgm:spPr/>
      <dgm:t>
        <a:bodyPr/>
        <a:lstStyle/>
        <a:p>
          <a:r>
            <a:rPr lang="en-US" sz="1600" dirty="0" err="1" smtClean="0"/>
            <a:t>Chungju</a:t>
          </a:r>
          <a:r>
            <a:rPr lang="en-US" sz="1600" dirty="0" smtClean="0"/>
            <a:t> National University</a:t>
          </a:r>
          <a:endParaRPr lang="ru-RU" sz="1600" dirty="0"/>
        </a:p>
      </dgm:t>
    </dgm:pt>
    <dgm:pt modelId="{9D5CD00A-3BC8-4C49-A0FE-B3CF70D81D08}" type="parTrans" cxnId="{640B0193-2926-4A0B-8203-33EF91D60755}">
      <dgm:prSet/>
      <dgm:spPr/>
      <dgm:t>
        <a:bodyPr/>
        <a:lstStyle/>
        <a:p>
          <a:endParaRPr lang="ru-RU"/>
        </a:p>
      </dgm:t>
    </dgm:pt>
    <dgm:pt modelId="{F2544698-1738-445D-AFE4-A14AA69C1EBB}" type="sibTrans" cxnId="{640B0193-2926-4A0B-8203-33EF91D60755}">
      <dgm:prSet/>
      <dgm:spPr/>
      <dgm:t>
        <a:bodyPr/>
        <a:lstStyle/>
        <a:p>
          <a:endParaRPr lang="ru-RU"/>
        </a:p>
      </dgm:t>
    </dgm:pt>
    <dgm:pt modelId="{45414171-74D8-4EA2-AFB1-49B7004136C0}">
      <dgm:prSet custT="1"/>
      <dgm:spPr/>
      <dgm:t>
        <a:bodyPr/>
        <a:lstStyle/>
        <a:p>
          <a:r>
            <a:rPr lang="en-US" sz="1400" dirty="0" smtClean="0"/>
            <a:t>Korean National University of Transportation</a:t>
          </a:r>
          <a:endParaRPr lang="ru-RU" sz="1400" dirty="0"/>
        </a:p>
      </dgm:t>
    </dgm:pt>
    <dgm:pt modelId="{2B2F9139-55A3-4DEA-962A-0D82BA0F0202}" type="parTrans" cxnId="{50794316-3E40-47FB-914B-A0AFF01F8DD5}">
      <dgm:prSet/>
      <dgm:spPr/>
      <dgm:t>
        <a:bodyPr/>
        <a:lstStyle/>
        <a:p>
          <a:endParaRPr lang="ru-RU"/>
        </a:p>
      </dgm:t>
    </dgm:pt>
    <dgm:pt modelId="{724BBB35-5377-4430-B5E5-A0774F5C1BD8}" type="sibTrans" cxnId="{50794316-3E40-47FB-914B-A0AFF01F8DD5}">
      <dgm:prSet/>
      <dgm:spPr/>
      <dgm:t>
        <a:bodyPr/>
        <a:lstStyle/>
        <a:p>
          <a:endParaRPr lang="ru-RU"/>
        </a:p>
      </dgm:t>
    </dgm:pt>
    <dgm:pt modelId="{5CBC7211-5F53-40C7-A5C3-93589B99493B}" type="pres">
      <dgm:prSet presAssocID="{CBB962BD-ACE3-4C5F-8A9A-778312D78CBA}" presName="Name0" presStyleCnt="0">
        <dgm:presLayoutVars>
          <dgm:chMax val="1"/>
          <dgm:dir/>
          <dgm:animLvl val="ctr"/>
          <dgm:resizeHandles val="exact"/>
        </dgm:presLayoutVars>
      </dgm:prSet>
      <dgm:spPr/>
      <dgm:t>
        <a:bodyPr/>
        <a:lstStyle/>
        <a:p>
          <a:endParaRPr lang="ru-RU"/>
        </a:p>
      </dgm:t>
    </dgm:pt>
    <dgm:pt modelId="{6A0F0621-D819-4A14-A511-70AE6625B91A}" type="pres">
      <dgm:prSet presAssocID="{42950B37-EA90-4162-9329-8324E6F5DA87}" presName="centerShape" presStyleLbl="node0" presStyleIdx="0" presStyleCnt="1" custScaleX="120492"/>
      <dgm:spPr/>
      <dgm:t>
        <a:bodyPr/>
        <a:lstStyle/>
        <a:p>
          <a:endParaRPr lang="ru-RU"/>
        </a:p>
      </dgm:t>
    </dgm:pt>
    <dgm:pt modelId="{57619E52-F287-4965-B5A7-3FC067EB1C95}" type="pres">
      <dgm:prSet presAssocID="{5B870C55-54F9-4C0B-96F6-CFA1C8966661}" presName="node" presStyleLbl="node1" presStyleIdx="0" presStyleCnt="8" custScaleX="130658">
        <dgm:presLayoutVars>
          <dgm:bulletEnabled val="1"/>
        </dgm:presLayoutVars>
      </dgm:prSet>
      <dgm:spPr/>
      <dgm:t>
        <a:bodyPr/>
        <a:lstStyle/>
        <a:p>
          <a:endParaRPr lang="ru-RU"/>
        </a:p>
      </dgm:t>
    </dgm:pt>
    <dgm:pt modelId="{D755F121-24DB-462F-A389-58524A98FB5D}" type="pres">
      <dgm:prSet presAssocID="{5B870C55-54F9-4C0B-96F6-CFA1C8966661}" presName="dummy" presStyleCnt="0"/>
      <dgm:spPr/>
    </dgm:pt>
    <dgm:pt modelId="{13C485DB-C3F5-430A-B490-2E43EE60E237}" type="pres">
      <dgm:prSet presAssocID="{0FF718E5-2187-4672-BA85-FAA1111F6E74}" presName="sibTrans" presStyleLbl="sibTrans2D1" presStyleIdx="0" presStyleCnt="8"/>
      <dgm:spPr/>
      <dgm:t>
        <a:bodyPr/>
        <a:lstStyle/>
        <a:p>
          <a:endParaRPr lang="ru-RU"/>
        </a:p>
      </dgm:t>
    </dgm:pt>
    <dgm:pt modelId="{4EE6DE0A-FF5B-4AF0-A8B4-A3EE0C7D4C9A}" type="pres">
      <dgm:prSet presAssocID="{45414171-74D8-4EA2-AFB1-49B7004136C0}" presName="node" presStyleLbl="node1" presStyleIdx="1" presStyleCnt="8" custScaleX="141883" custScaleY="110105">
        <dgm:presLayoutVars>
          <dgm:bulletEnabled val="1"/>
        </dgm:presLayoutVars>
      </dgm:prSet>
      <dgm:spPr/>
      <dgm:t>
        <a:bodyPr/>
        <a:lstStyle/>
        <a:p>
          <a:endParaRPr lang="ru-RU"/>
        </a:p>
      </dgm:t>
    </dgm:pt>
    <dgm:pt modelId="{06A1C81A-0C9D-4D6E-A128-4D7FAE53901B}" type="pres">
      <dgm:prSet presAssocID="{45414171-74D8-4EA2-AFB1-49B7004136C0}" presName="dummy" presStyleCnt="0"/>
      <dgm:spPr/>
    </dgm:pt>
    <dgm:pt modelId="{5702502E-0DD6-4E12-8031-98C584D05E0B}" type="pres">
      <dgm:prSet presAssocID="{724BBB35-5377-4430-B5E5-A0774F5C1BD8}" presName="sibTrans" presStyleLbl="sibTrans2D1" presStyleIdx="1" presStyleCnt="8"/>
      <dgm:spPr/>
      <dgm:t>
        <a:bodyPr/>
        <a:lstStyle/>
        <a:p>
          <a:endParaRPr lang="ru-RU"/>
        </a:p>
      </dgm:t>
    </dgm:pt>
    <dgm:pt modelId="{DEF5D2DB-2C3F-45B0-BA66-FF73286207F5}" type="pres">
      <dgm:prSet presAssocID="{D9306169-B39F-45EE-9F94-45F374115FA0}" presName="node" presStyleLbl="node1" presStyleIdx="2" presStyleCnt="8" custScaleX="136748">
        <dgm:presLayoutVars>
          <dgm:bulletEnabled val="1"/>
        </dgm:presLayoutVars>
      </dgm:prSet>
      <dgm:spPr/>
      <dgm:t>
        <a:bodyPr/>
        <a:lstStyle/>
        <a:p>
          <a:endParaRPr lang="ru-RU"/>
        </a:p>
      </dgm:t>
    </dgm:pt>
    <dgm:pt modelId="{F0F5D908-E869-4293-B412-93C88722F479}" type="pres">
      <dgm:prSet presAssocID="{D9306169-B39F-45EE-9F94-45F374115FA0}" presName="dummy" presStyleCnt="0"/>
      <dgm:spPr/>
    </dgm:pt>
    <dgm:pt modelId="{ED8F0C61-0E66-4D24-B639-234EE4374341}" type="pres">
      <dgm:prSet presAssocID="{F2544698-1738-445D-AFE4-A14AA69C1EBB}" presName="sibTrans" presStyleLbl="sibTrans2D1" presStyleIdx="2" presStyleCnt="8"/>
      <dgm:spPr/>
      <dgm:t>
        <a:bodyPr/>
        <a:lstStyle/>
        <a:p>
          <a:endParaRPr lang="ru-RU"/>
        </a:p>
      </dgm:t>
    </dgm:pt>
    <dgm:pt modelId="{9605B5C3-B687-47C3-A542-F5956CD1E26D}" type="pres">
      <dgm:prSet presAssocID="{CD19CF8C-EE74-4650-B7B2-9E0EAD1298DA}" presName="node" presStyleLbl="node1" presStyleIdx="3" presStyleCnt="8" custScaleX="141883">
        <dgm:presLayoutVars>
          <dgm:bulletEnabled val="1"/>
        </dgm:presLayoutVars>
      </dgm:prSet>
      <dgm:spPr/>
      <dgm:t>
        <a:bodyPr/>
        <a:lstStyle/>
        <a:p>
          <a:endParaRPr lang="ru-RU"/>
        </a:p>
      </dgm:t>
    </dgm:pt>
    <dgm:pt modelId="{1346E756-F88F-4E7B-9758-67852159168D}" type="pres">
      <dgm:prSet presAssocID="{CD19CF8C-EE74-4650-B7B2-9E0EAD1298DA}" presName="dummy" presStyleCnt="0"/>
      <dgm:spPr/>
    </dgm:pt>
    <dgm:pt modelId="{9FF64960-6A9B-4440-AD9C-6E2F492C7B01}" type="pres">
      <dgm:prSet presAssocID="{20A890B0-C098-4AF0-8C1D-30489CC24FB0}" presName="sibTrans" presStyleLbl="sibTrans2D1" presStyleIdx="3" presStyleCnt="8"/>
      <dgm:spPr/>
      <dgm:t>
        <a:bodyPr/>
        <a:lstStyle/>
        <a:p>
          <a:endParaRPr lang="ru-RU"/>
        </a:p>
      </dgm:t>
    </dgm:pt>
    <dgm:pt modelId="{4E59E0AF-CEF0-468E-9565-F775F5C2DC22}" type="pres">
      <dgm:prSet presAssocID="{34054A0C-2015-4065-ACC8-882F2453E348}" presName="node" presStyleLbl="node1" presStyleIdx="4" presStyleCnt="8" custScaleX="130658">
        <dgm:presLayoutVars>
          <dgm:bulletEnabled val="1"/>
        </dgm:presLayoutVars>
      </dgm:prSet>
      <dgm:spPr/>
      <dgm:t>
        <a:bodyPr/>
        <a:lstStyle/>
        <a:p>
          <a:endParaRPr lang="ru-RU"/>
        </a:p>
      </dgm:t>
    </dgm:pt>
    <dgm:pt modelId="{C037201D-0AD9-4C5B-A96A-4508619E8B18}" type="pres">
      <dgm:prSet presAssocID="{34054A0C-2015-4065-ACC8-882F2453E348}" presName="dummy" presStyleCnt="0"/>
      <dgm:spPr/>
    </dgm:pt>
    <dgm:pt modelId="{3700F9DB-CFA7-4D08-ADD2-A4A7202D8428}" type="pres">
      <dgm:prSet presAssocID="{1F6FB0A3-5FC4-429A-B0D1-600C203A677E}" presName="sibTrans" presStyleLbl="sibTrans2D1" presStyleIdx="4" presStyleCnt="8"/>
      <dgm:spPr/>
      <dgm:t>
        <a:bodyPr/>
        <a:lstStyle/>
        <a:p>
          <a:endParaRPr lang="ru-RU"/>
        </a:p>
      </dgm:t>
    </dgm:pt>
    <dgm:pt modelId="{5D382BAA-E8C5-4555-B1F6-D6E94B79760C}" type="pres">
      <dgm:prSet presAssocID="{9E6635AA-54E0-4C79-A9C3-4783DCFC83B4}" presName="node" presStyleLbl="node1" presStyleIdx="5" presStyleCnt="8" custScaleX="123361">
        <dgm:presLayoutVars>
          <dgm:bulletEnabled val="1"/>
        </dgm:presLayoutVars>
      </dgm:prSet>
      <dgm:spPr/>
      <dgm:t>
        <a:bodyPr/>
        <a:lstStyle/>
        <a:p>
          <a:endParaRPr lang="ru-RU"/>
        </a:p>
      </dgm:t>
    </dgm:pt>
    <dgm:pt modelId="{AACB3A61-D0D4-4FD3-9351-77AE22BE38BC}" type="pres">
      <dgm:prSet presAssocID="{9E6635AA-54E0-4C79-A9C3-4783DCFC83B4}" presName="dummy" presStyleCnt="0"/>
      <dgm:spPr/>
    </dgm:pt>
    <dgm:pt modelId="{5F5DCA78-CEF1-4BA0-9EA9-8AB00DA167A8}" type="pres">
      <dgm:prSet presAssocID="{AA9DB300-A813-47E8-B513-29517C39E957}" presName="sibTrans" presStyleLbl="sibTrans2D1" presStyleIdx="5" presStyleCnt="8"/>
      <dgm:spPr/>
      <dgm:t>
        <a:bodyPr/>
        <a:lstStyle/>
        <a:p>
          <a:endParaRPr lang="ru-RU"/>
        </a:p>
      </dgm:t>
    </dgm:pt>
    <dgm:pt modelId="{ABDE7D71-06A2-4958-9124-6D9B76118FF8}" type="pres">
      <dgm:prSet presAssocID="{855EBEBA-8FDA-404A-BD0C-01ABCD284924}" presName="node" presStyleLbl="node1" presStyleIdx="6" presStyleCnt="8" custScaleX="124400">
        <dgm:presLayoutVars>
          <dgm:bulletEnabled val="1"/>
        </dgm:presLayoutVars>
      </dgm:prSet>
      <dgm:spPr/>
      <dgm:t>
        <a:bodyPr/>
        <a:lstStyle/>
        <a:p>
          <a:endParaRPr lang="ru-RU"/>
        </a:p>
      </dgm:t>
    </dgm:pt>
    <dgm:pt modelId="{6E3A1487-BB57-45D8-8C0D-39568ECFCE26}" type="pres">
      <dgm:prSet presAssocID="{855EBEBA-8FDA-404A-BD0C-01ABCD284924}" presName="dummy" presStyleCnt="0"/>
      <dgm:spPr/>
    </dgm:pt>
    <dgm:pt modelId="{86E4D52C-4FBB-453D-ADF9-BC247EA46ECF}" type="pres">
      <dgm:prSet presAssocID="{543437CD-42B4-4376-BCF7-749B82BA2D0E}" presName="sibTrans" presStyleLbl="sibTrans2D1" presStyleIdx="6" presStyleCnt="8"/>
      <dgm:spPr/>
      <dgm:t>
        <a:bodyPr/>
        <a:lstStyle/>
        <a:p>
          <a:endParaRPr lang="ru-RU"/>
        </a:p>
      </dgm:t>
    </dgm:pt>
    <dgm:pt modelId="{ACA5F826-459A-456D-9604-E240CBC7C827}" type="pres">
      <dgm:prSet presAssocID="{F3B30637-469B-49EE-BEC7-D41EB44D27B2}" presName="node" presStyleLbl="node1" presStyleIdx="7" presStyleCnt="8" custScaleX="121576">
        <dgm:presLayoutVars>
          <dgm:bulletEnabled val="1"/>
        </dgm:presLayoutVars>
      </dgm:prSet>
      <dgm:spPr/>
      <dgm:t>
        <a:bodyPr/>
        <a:lstStyle/>
        <a:p>
          <a:endParaRPr lang="ru-RU"/>
        </a:p>
      </dgm:t>
    </dgm:pt>
    <dgm:pt modelId="{4215A399-8128-44A5-BD07-0AEA10EEB6F3}" type="pres">
      <dgm:prSet presAssocID="{F3B30637-469B-49EE-BEC7-D41EB44D27B2}" presName="dummy" presStyleCnt="0"/>
      <dgm:spPr/>
    </dgm:pt>
    <dgm:pt modelId="{5A93526B-781D-4B85-B158-61667FD4356A}" type="pres">
      <dgm:prSet presAssocID="{F243801E-6466-4DBA-B86A-23B8BAB8DAB3}" presName="sibTrans" presStyleLbl="sibTrans2D1" presStyleIdx="7" presStyleCnt="8"/>
      <dgm:spPr/>
      <dgm:t>
        <a:bodyPr/>
        <a:lstStyle/>
        <a:p>
          <a:endParaRPr lang="ru-RU"/>
        </a:p>
      </dgm:t>
    </dgm:pt>
  </dgm:ptLst>
  <dgm:cxnLst>
    <dgm:cxn modelId="{B5891A74-D448-4A14-8066-66EB31B7E75B}" type="presOf" srcId="{724BBB35-5377-4430-B5E5-A0774F5C1BD8}" destId="{5702502E-0DD6-4E12-8031-98C584D05E0B}" srcOrd="0" destOrd="0" presId="urn:microsoft.com/office/officeart/2005/8/layout/radial6"/>
    <dgm:cxn modelId="{67323B92-385D-4C89-A0B5-3BE420464970}" type="presOf" srcId="{42950B37-EA90-4162-9329-8324E6F5DA87}" destId="{6A0F0621-D819-4A14-A511-70AE6625B91A}" srcOrd="0" destOrd="0" presId="urn:microsoft.com/office/officeart/2005/8/layout/radial6"/>
    <dgm:cxn modelId="{33822B41-4F33-41E4-8F88-C0E2E3AC6EC0}" type="presOf" srcId="{0FF718E5-2187-4672-BA85-FAA1111F6E74}" destId="{13C485DB-C3F5-430A-B490-2E43EE60E237}" srcOrd="0" destOrd="0" presId="urn:microsoft.com/office/officeart/2005/8/layout/radial6"/>
    <dgm:cxn modelId="{A4FED682-70C7-442B-B0F8-F0FDCB1B6B9D}" srcId="{42950B37-EA90-4162-9329-8324E6F5DA87}" destId="{855EBEBA-8FDA-404A-BD0C-01ABCD284924}" srcOrd="6" destOrd="0" parTransId="{02470488-0BC5-4372-947B-77515B52A829}" sibTransId="{543437CD-42B4-4376-BCF7-749B82BA2D0E}"/>
    <dgm:cxn modelId="{CB214BF8-94BA-4780-A921-C43A943D128F}" type="presOf" srcId="{1F6FB0A3-5FC4-429A-B0D1-600C203A677E}" destId="{3700F9DB-CFA7-4D08-ADD2-A4A7202D8428}" srcOrd="0" destOrd="0" presId="urn:microsoft.com/office/officeart/2005/8/layout/radial6"/>
    <dgm:cxn modelId="{71B28801-898E-46B4-B9DA-9C9EAA4D2D41}" type="presOf" srcId="{20A890B0-C098-4AF0-8C1D-30489CC24FB0}" destId="{9FF64960-6A9B-4440-AD9C-6E2F492C7B01}" srcOrd="0" destOrd="0" presId="urn:microsoft.com/office/officeart/2005/8/layout/radial6"/>
    <dgm:cxn modelId="{4565A1DE-28C0-4385-B470-2114D9CFDBDF}" type="presOf" srcId="{855EBEBA-8FDA-404A-BD0C-01ABCD284924}" destId="{ABDE7D71-06A2-4958-9124-6D9B76118FF8}" srcOrd="0" destOrd="0" presId="urn:microsoft.com/office/officeart/2005/8/layout/radial6"/>
    <dgm:cxn modelId="{8E4A8957-9585-4A76-A4D4-CD7A59845B4A}" type="presOf" srcId="{45414171-74D8-4EA2-AFB1-49B7004136C0}" destId="{4EE6DE0A-FF5B-4AF0-A8B4-A3EE0C7D4C9A}" srcOrd="0" destOrd="0" presId="urn:microsoft.com/office/officeart/2005/8/layout/radial6"/>
    <dgm:cxn modelId="{D7F6D795-115E-4515-B083-21EA2E210046}" type="presOf" srcId="{5B870C55-54F9-4C0B-96F6-CFA1C8966661}" destId="{57619E52-F287-4965-B5A7-3FC067EB1C95}" srcOrd="0" destOrd="0" presId="urn:microsoft.com/office/officeart/2005/8/layout/radial6"/>
    <dgm:cxn modelId="{0AEDBC5D-8934-49C7-9180-D0CA19AB2407}" type="presOf" srcId="{F3B30637-469B-49EE-BEC7-D41EB44D27B2}" destId="{ACA5F826-459A-456D-9604-E240CBC7C827}" srcOrd="0" destOrd="0" presId="urn:microsoft.com/office/officeart/2005/8/layout/radial6"/>
    <dgm:cxn modelId="{50794316-3E40-47FB-914B-A0AFF01F8DD5}" srcId="{42950B37-EA90-4162-9329-8324E6F5DA87}" destId="{45414171-74D8-4EA2-AFB1-49B7004136C0}" srcOrd="1" destOrd="0" parTransId="{2B2F9139-55A3-4DEA-962A-0D82BA0F0202}" sibTransId="{724BBB35-5377-4430-B5E5-A0774F5C1BD8}"/>
    <dgm:cxn modelId="{AB3BC0CE-90AB-466E-9F84-F28860AC7308}" srcId="{42950B37-EA90-4162-9329-8324E6F5DA87}" destId="{9E6635AA-54E0-4C79-A9C3-4783DCFC83B4}" srcOrd="5" destOrd="0" parTransId="{1A0916F6-64A6-495C-992A-BDEFAF1B3DE8}" sibTransId="{AA9DB300-A813-47E8-B513-29517C39E957}"/>
    <dgm:cxn modelId="{3B3A1357-05D5-42F8-BFF1-857C995CE31C}" type="presOf" srcId="{34054A0C-2015-4065-ACC8-882F2453E348}" destId="{4E59E0AF-CEF0-468E-9565-F775F5C2DC22}" srcOrd="0" destOrd="0" presId="urn:microsoft.com/office/officeart/2005/8/layout/radial6"/>
    <dgm:cxn modelId="{0AADB323-CC5B-4AA6-807B-CE1D1B09E5BA}" srcId="{42950B37-EA90-4162-9329-8324E6F5DA87}" destId="{5B870C55-54F9-4C0B-96F6-CFA1C8966661}" srcOrd="0" destOrd="0" parTransId="{8A2D246C-022F-4BCF-89C6-F8E2B02989A5}" sibTransId="{0FF718E5-2187-4672-BA85-FAA1111F6E74}"/>
    <dgm:cxn modelId="{E69A459D-A623-4E2E-9440-60E3BD1BDC36}" type="presOf" srcId="{CBB962BD-ACE3-4C5F-8A9A-778312D78CBA}" destId="{5CBC7211-5F53-40C7-A5C3-93589B99493B}" srcOrd="0" destOrd="0" presId="urn:microsoft.com/office/officeart/2005/8/layout/radial6"/>
    <dgm:cxn modelId="{D2855CB4-7A23-4249-ACA6-3908BB38E98A}" type="presOf" srcId="{AA9DB300-A813-47E8-B513-29517C39E957}" destId="{5F5DCA78-CEF1-4BA0-9EA9-8AB00DA167A8}" srcOrd="0" destOrd="0" presId="urn:microsoft.com/office/officeart/2005/8/layout/radial6"/>
    <dgm:cxn modelId="{E9C65131-9167-4174-B048-9DD9050351B1}" type="presOf" srcId="{CD19CF8C-EE74-4650-B7B2-9E0EAD1298DA}" destId="{9605B5C3-B687-47C3-A542-F5956CD1E26D}" srcOrd="0" destOrd="0" presId="urn:microsoft.com/office/officeart/2005/8/layout/radial6"/>
    <dgm:cxn modelId="{3F9ADA6B-A80B-4CAD-83DE-90BC4DD9FA3A}" type="presOf" srcId="{F2544698-1738-445D-AFE4-A14AA69C1EBB}" destId="{ED8F0C61-0E66-4D24-B639-234EE4374341}" srcOrd="0" destOrd="0" presId="urn:microsoft.com/office/officeart/2005/8/layout/radial6"/>
    <dgm:cxn modelId="{26BF75B5-6CB2-4FED-B850-BA8FE6603BCB}" type="presOf" srcId="{9E6635AA-54E0-4C79-A9C3-4783DCFC83B4}" destId="{5D382BAA-E8C5-4555-B1F6-D6E94B79760C}" srcOrd="0" destOrd="0" presId="urn:microsoft.com/office/officeart/2005/8/layout/radial6"/>
    <dgm:cxn modelId="{DDF66408-E62D-4B04-8D9C-E0DFA0C5D808}" type="presOf" srcId="{D9306169-B39F-45EE-9F94-45F374115FA0}" destId="{DEF5D2DB-2C3F-45B0-BA66-FF73286207F5}" srcOrd="0" destOrd="0" presId="urn:microsoft.com/office/officeart/2005/8/layout/radial6"/>
    <dgm:cxn modelId="{3088AE5A-D790-4142-AD48-46E2BFF74A1B}" type="presOf" srcId="{F243801E-6466-4DBA-B86A-23B8BAB8DAB3}" destId="{5A93526B-781D-4B85-B158-61667FD4356A}" srcOrd="0" destOrd="0" presId="urn:microsoft.com/office/officeart/2005/8/layout/radial6"/>
    <dgm:cxn modelId="{25C21220-08FB-4BAB-BEF0-0628F0352BCB}" type="presOf" srcId="{543437CD-42B4-4376-BCF7-749B82BA2D0E}" destId="{86E4D52C-4FBB-453D-ADF9-BC247EA46ECF}" srcOrd="0" destOrd="0" presId="urn:microsoft.com/office/officeart/2005/8/layout/radial6"/>
    <dgm:cxn modelId="{F68DC453-64BE-4C9A-87CD-5F67BDCFB460}" srcId="{42950B37-EA90-4162-9329-8324E6F5DA87}" destId="{F3B30637-469B-49EE-BEC7-D41EB44D27B2}" srcOrd="7" destOrd="0" parTransId="{9EAD5304-4362-40F3-862A-A5080597B28B}" sibTransId="{F243801E-6466-4DBA-B86A-23B8BAB8DAB3}"/>
    <dgm:cxn modelId="{640B0193-2926-4A0B-8203-33EF91D60755}" srcId="{42950B37-EA90-4162-9329-8324E6F5DA87}" destId="{D9306169-B39F-45EE-9F94-45F374115FA0}" srcOrd="2" destOrd="0" parTransId="{9D5CD00A-3BC8-4C49-A0FE-B3CF70D81D08}" sibTransId="{F2544698-1738-445D-AFE4-A14AA69C1EBB}"/>
    <dgm:cxn modelId="{E7DF1EB9-7F6D-465C-B8DF-8398F3C5472D}" srcId="{42950B37-EA90-4162-9329-8324E6F5DA87}" destId="{34054A0C-2015-4065-ACC8-882F2453E348}" srcOrd="4" destOrd="0" parTransId="{70DBB47C-6700-47BE-A48D-6E327D4C0E11}" sibTransId="{1F6FB0A3-5FC4-429A-B0D1-600C203A677E}"/>
    <dgm:cxn modelId="{216F3D17-0632-4CC6-805B-12C8E43D114B}" srcId="{42950B37-EA90-4162-9329-8324E6F5DA87}" destId="{CD19CF8C-EE74-4650-B7B2-9E0EAD1298DA}" srcOrd="3" destOrd="0" parTransId="{2A03AD1C-EAE8-4D79-835C-D8D06EB6CC09}" sibTransId="{20A890B0-C098-4AF0-8C1D-30489CC24FB0}"/>
    <dgm:cxn modelId="{35D0EB25-1B80-410F-B32A-1B005FDB3F74}" srcId="{CBB962BD-ACE3-4C5F-8A9A-778312D78CBA}" destId="{42950B37-EA90-4162-9329-8324E6F5DA87}" srcOrd="0" destOrd="0" parTransId="{6E7B6A86-6D47-4AAC-8B56-6F679516035C}" sibTransId="{C7EB4D32-40C8-43DF-A7EA-A47BB1BEE94B}"/>
    <dgm:cxn modelId="{8EC64DEF-47B8-42A8-8EE3-C06C67CA9864}" type="presParOf" srcId="{5CBC7211-5F53-40C7-A5C3-93589B99493B}" destId="{6A0F0621-D819-4A14-A511-70AE6625B91A}" srcOrd="0" destOrd="0" presId="urn:microsoft.com/office/officeart/2005/8/layout/radial6"/>
    <dgm:cxn modelId="{67B93919-5727-4AFD-8E52-2AD8CFAAB153}" type="presParOf" srcId="{5CBC7211-5F53-40C7-A5C3-93589B99493B}" destId="{57619E52-F287-4965-B5A7-3FC067EB1C95}" srcOrd="1" destOrd="0" presId="urn:microsoft.com/office/officeart/2005/8/layout/radial6"/>
    <dgm:cxn modelId="{D4F9EAEF-C6F5-4AE4-9D3D-D985D706B64A}" type="presParOf" srcId="{5CBC7211-5F53-40C7-A5C3-93589B99493B}" destId="{D755F121-24DB-462F-A389-58524A98FB5D}" srcOrd="2" destOrd="0" presId="urn:microsoft.com/office/officeart/2005/8/layout/radial6"/>
    <dgm:cxn modelId="{2400B562-D092-4F54-9190-052060A56BFC}" type="presParOf" srcId="{5CBC7211-5F53-40C7-A5C3-93589B99493B}" destId="{13C485DB-C3F5-430A-B490-2E43EE60E237}" srcOrd="3" destOrd="0" presId="urn:microsoft.com/office/officeart/2005/8/layout/radial6"/>
    <dgm:cxn modelId="{747C69E1-DBC5-4F1B-9FF1-08541D9D5EBC}" type="presParOf" srcId="{5CBC7211-5F53-40C7-A5C3-93589B99493B}" destId="{4EE6DE0A-FF5B-4AF0-A8B4-A3EE0C7D4C9A}" srcOrd="4" destOrd="0" presId="urn:microsoft.com/office/officeart/2005/8/layout/radial6"/>
    <dgm:cxn modelId="{F7385B56-C738-49B3-BB7F-E0A694305E42}" type="presParOf" srcId="{5CBC7211-5F53-40C7-A5C3-93589B99493B}" destId="{06A1C81A-0C9D-4D6E-A128-4D7FAE53901B}" srcOrd="5" destOrd="0" presId="urn:microsoft.com/office/officeart/2005/8/layout/radial6"/>
    <dgm:cxn modelId="{BF262F96-87D6-458B-B6A2-2F2412EB1EDB}" type="presParOf" srcId="{5CBC7211-5F53-40C7-A5C3-93589B99493B}" destId="{5702502E-0DD6-4E12-8031-98C584D05E0B}" srcOrd="6" destOrd="0" presId="urn:microsoft.com/office/officeart/2005/8/layout/radial6"/>
    <dgm:cxn modelId="{AF8E295A-7303-41D4-8024-CBC4579FEB3C}" type="presParOf" srcId="{5CBC7211-5F53-40C7-A5C3-93589B99493B}" destId="{DEF5D2DB-2C3F-45B0-BA66-FF73286207F5}" srcOrd="7" destOrd="0" presId="urn:microsoft.com/office/officeart/2005/8/layout/radial6"/>
    <dgm:cxn modelId="{2A50B8FF-1FA0-4ECD-82FE-FC3E86E5FF40}" type="presParOf" srcId="{5CBC7211-5F53-40C7-A5C3-93589B99493B}" destId="{F0F5D908-E869-4293-B412-93C88722F479}" srcOrd="8" destOrd="0" presId="urn:microsoft.com/office/officeart/2005/8/layout/radial6"/>
    <dgm:cxn modelId="{34CD332D-3DE7-48D4-A5AB-E45E5349984F}" type="presParOf" srcId="{5CBC7211-5F53-40C7-A5C3-93589B99493B}" destId="{ED8F0C61-0E66-4D24-B639-234EE4374341}" srcOrd="9" destOrd="0" presId="urn:microsoft.com/office/officeart/2005/8/layout/radial6"/>
    <dgm:cxn modelId="{A69D5CC9-434E-4A2E-A9D5-1265B6273DD2}" type="presParOf" srcId="{5CBC7211-5F53-40C7-A5C3-93589B99493B}" destId="{9605B5C3-B687-47C3-A542-F5956CD1E26D}" srcOrd="10" destOrd="0" presId="urn:microsoft.com/office/officeart/2005/8/layout/radial6"/>
    <dgm:cxn modelId="{91E85D9E-13EF-467D-BCED-95DF8E8276FF}" type="presParOf" srcId="{5CBC7211-5F53-40C7-A5C3-93589B99493B}" destId="{1346E756-F88F-4E7B-9758-67852159168D}" srcOrd="11" destOrd="0" presId="urn:microsoft.com/office/officeart/2005/8/layout/radial6"/>
    <dgm:cxn modelId="{791D1CFE-A1BC-48CB-8CFC-27BB7F9D3ADC}" type="presParOf" srcId="{5CBC7211-5F53-40C7-A5C3-93589B99493B}" destId="{9FF64960-6A9B-4440-AD9C-6E2F492C7B01}" srcOrd="12" destOrd="0" presId="urn:microsoft.com/office/officeart/2005/8/layout/radial6"/>
    <dgm:cxn modelId="{82343D86-6733-4376-82F6-1219C03B84E4}" type="presParOf" srcId="{5CBC7211-5F53-40C7-A5C3-93589B99493B}" destId="{4E59E0AF-CEF0-468E-9565-F775F5C2DC22}" srcOrd="13" destOrd="0" presId="urn:microsoft.com/office/officeart/2005/8/layout/radial6"/>
    <dgm:cxn modelId="{83DFC194-F599-4AA4-9A36-4F231F639B46}" type="presParOf" srcId="{5CBC7211-5F53-40C7-A5C3-93589B99493B}" destId="{C037201D-0AD9-4C5B-A96A-4508619E8B18}" srcOrd="14" destOrd="0" presId="urn:microsoft.com/office/officeart/2005/8/layout/radial6"/>
    <dgm:cxn modelId="{E0A83B00-D483-44AC-BB67-C3D16E994E20}" type="presParOf" srcId="{5CBC7211-5F53-40C7-A5C3-93589B99493B}" destId="{3700F9DB-CFA7-4D08-ADD2-A4A7202D8428}" srcOrd="15" destOrd="0" presId="urn:microsoft.com/office/officeart/2005/8/layout/radial6"/>
    <dgm:cxn modelId="{60AB9BE9-5D3E-43E0-B65A-3E1B09FBB91D}" type="presParOf" srcId="{5CBC7211-5F53-40C7-A5C3-93589B99493B}" destId="{5D382BAA-E8C5-4555-B1F6-D6E94B79760C}" srcOrd="16" destOrd="0" presId="urn:microsoft.com/office/officeart/2005/8/layout/radial6"/>
    <dgm:cxn modelId="{42778B84-B6CF-4CF9-9956-1A405713AFDD}" type="presParOf" srcId="{5CBC7211-5F53-40C7-A5C3-93589B99493B}" destId="{AACB3A61-D0D4-4FD3-9351-77AE22BE38BC}" srcOrd="17" destOrd="0" presId="urn:microsoft.com/office/officeart/2005/8/layout/radial6"/>
    <dgm:cxn modelId="{C70FC980-BF24-4FB6-945E-11421814362C}" type="presParOf" srcId="{5CBC7211-5F53-40C7-A5C3-93589B99493B}" destId="{5F5DCA78-CEF1-4BA0-9EA9-8AB00DA167A8}" srcOrd="18" destOrd="0" presId="urn:microsoft.com/office/officeart/2005/8/layout/radial6"/>
    <dgm:cxn modelId="{304F3CA4-2A49-4A2E-82F9-C1265545272A}" type="presParOf" srcId="{5CBC7211-5F53-40C7-A5C3-93589B99493B}" destId="{ABDE7D71-06A2-4958-9124-6D9B76118FF8}" srcOrd="19" destOrd="0" presId="urn:microsoft.com/office/officeart/2005/8/layout/radial6"/>
    <dgm:cxn modelId="{4E8A2FED-A9B2-4C21-8B6B-B7B680887B4C}" type="presParOf" srcId="{5CBC7211-5F53-40C7-A5C3-93589B99493B}" destId="{6E3A1487-BB57-45D8-8C0D-39568ECFCE26}" srcOrd="20" destOrd="0" presId="urn:microsoft.com/office/officeart/2005/8/layout/radial6"/>
    <dgm:cxn modelId="{4A45182F-3B13-4F54-ABFA-4996662E8351}" type="presParOf" srcId="{5CBC7211-5F53-40C7-A5C3-93589B99493B}" destId="{86E4D52C-4FBB-453D-ADF9-BC247EA46ECF}" srcOrd="21" destOrd="0" presId="urn:microsoft.com/office/officeart/2005/8/layout/radial6"/>
    <dgm:cxn modelId="{78BFE0F4-A6D8-4B77-BF24-FC4BC1CF2EE5}" type="presParOf" srcId="{5CBC7211-5F53-40C7-A5C3-93589B99493B}" destId="{ACA5F826-459A-456D-9604-E240CBC7C827}" srcOrd="22" destOrd="0" presId="urn:microsoft.com/office/officeart/2005/8/layout/radial6"/>
    <dgm:cxn modelId="{1281C00B-A333-4931-92AA-0268968B4BDE}" type="presParOf" srcId="{5CBC7211-5F53-40C7-A5C3-93589B99493B}" destId="{4215A399-8128-44A5-BD07-0AEA10EEB6F3}" srcOrd="23" destOrd="0" presId="urn:microsoft.com/office/officeart/2005/8/layout/radial6"/>
    <dgm:cxn modelId="{6D175977-4BC5-4581-B4DA-69C8261FB668}" type="presParOf" srcId="{5CBC7211-5F53-40C7-A5C3-93589B99493B}" destId="{5A93526B-781D-4B85-B158-61667FD4356A}"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0CD021-AED3-4097-9F6A-C4B8DB16388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1E90B61E-BB7E-49F0-B863-3B9DE958F1B9}">
      <dgm:prSet phldrT="[Текст]"/>
      <dgm:spPr/>
      <dgm:t>
        <a:bodyPr/>
        <a:lstStyle/>
        <a:p>
          <a:r>
            <a:rPr lang="en-US" dirty="0" smtClean="0"/>
            <a:t>China</a:t>
          </a:r>
          <a:endParaRPr lang="ru-RU" dirty="0"/>
        </a:p>
      </dgm:t>
    </dgm:pt>
    <dgm:pt modelId="{15CF35F4-4EB7-4942-867A-32B347F256E2}" type="parTrans" cxnId="{3E2C2EB4-77E4-410F-B1CA-15FF9C306B20}">
      <dgm:prSet/>
      <dgm:spPr/>
      <dgm:t>
        <a:bodyPr/>
        <a:lstStyle/>
        <a:p>
          <a:endParaRPr lang="ru-RU"/>
        </a:p>
      </dgm:t>
    </dgm:pt>
    <dgm:pt modelId="{259ABFDE-C919-488A-BB7C-94440F21221C}" type="sibTrans" cxnId="{3E2C2EB4-77E4-410F-B1CA-15FF9C306B20}">
      <dgm:prSet/>
      <dgm:spPr/>
      <dgm:t>
        <a:bodyPr/>
        <a:lstStyle/>
        <a:p>
          <a:endParaRPr lang="ru-RU"/>
        </a:p>
      </dgm:t>
    </dgm:pt>
    <dgm:pt modelId="{E5FD6F57-2913-4FBC-A999-2435C6AD0AF7}">
      <dgm:prSet phldrT="[Текст]" custT="1"/>
      <dgm:spPr/>
      <dgm:t>
        <a:bodyPr/>
        <a:lstStyle/>
        <a:p>
          <a:r>
            <a:rPr lang="en-US" sz="2000" dirty="0" smtClean="0"/>
            <a:t>Confucius Institute</a:t>
          </a:r>
          <a:endParaRPr lang="ru-RU" sz="2000" dirty="0"/>
        </a:p>
      </dgm:t>
    </dgm:pt>
    <dgm:pt modelId="{F3725B45-0280-45BA-9A9F-BCDE32CA48AE}" type="parTrans" cxnId="{7399BA9B-9A2C-41BB-8733-5522E150EDAA}">
      <dgm:prSet/>
      <dgm:spPr/>
      <dgm:t>
        <a:bodyPr/>
        <a:lstStyle/>
        <a:p>
          <a:endParaRPr lang="ru-RU"/>
        </a:p>
      </dgm:t>
    </dgm:pt>
    <dgm:pt modelId="{5800DF72-3378-4762-A976-9EA10C645E4E}" type="sibTrans" cxnId="{7399BA9B-9A2C-41BB-8733-5522E150EDAA}">
      <dgm:prSet/>
      <dgm:spPr/>
      <dgm:t>
        <a:bodyPr/>
        <a:lstStyle/>
        <a:p>
          <a:endParaRPr lang="ru-RU"/>
        </a:p>
      </dgm:t>
    </dgm:pt>
    <dgm:pt modelId="{36B5281B-A4D1-4D85-9FD4-50078560D3C0}">
      <dgm:prSet phldrT="[Текст]" custT="1"/>
      <dgm:spPr/>
      <dgm:t>
        <a:bodyPr/>
        <a:lstStyle/>
        <a:p>
          <a:r>
            <a:rPr lang="en-US" sz="2000" dirty="0" smtClean="0"/>
            <a:t>Shanghai International Studies University</a:t>
          </a:r>
          <a:endParaRPr lang="ru-RU" sz="2000" dirty="0"/>
        </a:p>
      </dgm:t>
    </dgm:pt>
    <dgm:pt modelId="{25159F3F-D7FB-4CFD-BCA3-FFDE0EC1CA3B}" type="parTrans" cxnId="{6BDC73A5-9E2A-49CE-8D65-92E469100109}">
      <dgm:prSet/>
      <dgm:spPr/>
      <dgm:t>
        <a:bodyPr/>
        <a:lstStyle/>
        <a:p>
          <a:endParaRPr lang="ru-RU"/>
        </a:p>
      </dgm:t>
    </dgm:pt>
    <dgm:pt modelId="{87EB4876-2DC8-4DB0-BBB7-9BDB854E5F8A}" type="sibTrans" cxnId="{6BDC73A5-9E2A-49CE-8D65-92E469100109}">
      <dgm:prSet/>
      <dgm:spPr/>
      <dgm:t>
        <a:bodyPr/>
        <a:lstStyle/>
        <a:p>
          <a:endParaRPr lang="ru-RU"/>
        </a:p>
      </dgm:t>
    </dgm:pt>
    <dgm:pt modelId="{86123611-1CD2-4B65-ADB5-A1E18A354D03}">
      <dgm:prSet phldrT="[Текст]" custT="1"/>
      <dgm:spPr/>
      <dgm:t>
        <a:bodyPr/>
        <a:lstStyle/>
        <a:p>
          <a:r>
            <a:rPr lang="en-US" sz="2000" dirty="0" smtClean="0"/>
            <a:t>Xinjiang Pedagogical Institute</a:t>
          </a:r>
          <a:endParaRPr lang="ru-RU" sz="2000" dirty="0"/>
        </a:p>
      </dgm:t>
    </dgm:pt>
    <dgm:pt modelId="{60AFDAEE-0BD5-48F1-89FC-C2D57C1FF327}" type="parTrans" cxnId="{7620638B-6050-437A-B74F-31AEB2091B8D}">
      <dgm:prSet/>
      <dgm:spPr/>
      <dgm:t>
        <a:bodyPr/>
        <a:lstStyle/>
        <a:p>
          <a:endParaRPr lang="ru-RU"/>
        </a:p>
      </dgm:t>
    </dgm:pt>
    <dgm:pt modelId="{8AA1531B-38AC-4754-ACCE-72EBADE6E4EC}" type="sibTrans" cxnId="{7620638B-6050-437A-B74F-31AEB2091B8D}">
      <dgm:prSet/>
      <dgm:spPr/>
      <dgm:t>
        <a:bodyPr/>
        <a:lstStyle/>
        <a:p>
          <a:endParaRPr lang="ru-RU"/>
        </a:p>
      </dgm:t>
    </dgm:pt>
    <dgm:pt modelId="{114FC85A-298F-4C1A-81AE-5E040567231E}">
      <dgm:prSet phldrT="[Текст]" custT="1"/>
      <dgm:spPr/>
      <dgm:t>
        <a:bodyPr/>
        <a:lstStyle/>
        <a:p>
          <a:r>
            <a:rPr lang="en-US" sz="2000" dirty="0" smtClean="0"/>
            <a:t>Xinjiang Agricultural University</a:t>
          </a:r>
          <a:endParaRPr lang="ru-RU" sz="2000" dirty="0"/>
        </a:p>
      </dgm:t>
    </dgm:pt>
    <dgm:pt modelId="{3CD963D0-23D3-4C8B-AE20-618FF0E08B54}" type="parTrans" cxnId="{7DBDC964-2963-4512-B3E9-CFB10B9F823E}">
      <dgm:prSet/>
      <dgm:spPr/>
      <dgm:t>
        <a:bodyPr/>
        <a:lstStyle/>
        <a:p>
          <a:endParaRPr lang="ru-RU"/>
        </a:p>
      </dgm:t>
    </dgm:pt>
    <dgm:pt modelId="{37561430-86F0-4688-9B5E-3AE62F800F18}" type="sibTrans" cxnId="{7DBDC964-2963-4512-B3E9-CFB10B9F823E}">
      <dgm:prSet/>
      <dgm:spPr/>
      <dgm:t>
        <a:bodyPr/>
        <a:lstStyle/>
        <a:p>
          <a:endParaRPr lang="ru-RU"/>
        </a:p>
      </dgm:t>
    </dgm:pt>
    <dgm:pt modelId="{719A4DF0-2BCE-46FE-95C5-EE2057D7C5CB}" type="pres">
      <dgm:prSet presAssocID="{C90CD021-AED3-4097-9F6A-C4B8DB16388D}" presName="cycle" presStyleCnt="0">
        <dgm:presLayoutVars>
          <dgm:chMax val="1"/>
          <dgm:dir/>
          <dgm:animLvl val="ctr"/>
          <dgm:resizeHandles val="exact"/>
        </dgm:presLayoutVars>
      </dgm:prSet>
      <dgm:spPr/>
      <dgm:t>
        <a:bodyPr/>
        <a:lstStyle/>
        <a:p>
          <a:endParaRPr lang="ru-RU"/>
        </a:p>
      </dgm:t>
    </dgm:pt>
    <dgm:pt modelId="{A8B13E2B-09C5-443E-8E21-CD055C094DE5}" type="pres">
      <dgm:prSet presAssocID="{1E90B61E-BB7E-49F0-B863-3B9DE958F1B9}" presName="centerShape" presStyleLbl="node0" presStyleIdx="0" presStyleCnt="1"/>
      <dgm:spPr/>
      <dgm:t>
        <a:bodyPr/>
        <a:lstStyle/>
        <a:p>
          <a:endParaRPr lang="ru-RU"/>
        </a:p>
      </dgm:t>
    </dgm:pt>
    <dgm:pt modelId="{96AC36B4-4172-43EF-86FD-BB2BC3BD06C5}" type="pres">
      <dgm:prSet presAssocID="{F3725B45-0280-45BA-9A9F-BCDE32CA48AE}" presName="Name9" presStyleLbl="parChTrans1D2" presStyleIdx="0" presStyleCnt="4"/>
      <dgm:spPr/>
      <dgm:t>
        <a:bodyPr/>
        <a:lstStyle/>
        <a:p>
          <a:endParaRPr lang="ru-RU"/>
        </a:p>
      </dgm:t>
    </dgm:pt>
    <dgm:pt modelId="{B9F9BA3D-BB8A-4E71-9EC4-143FFB63A91B}" type="pres">
      <dgm:prSet presAssocID="{F3725B45-0280-45BA-9A9F-BCDE32CA48AE}" presName="connTx" presStyleLbl="parChTrans1D2" presStyleIdx="0" presStyleCnt="4"/>
      <dgm:spPr/>
      <dgm:t>
        <a:bodyPr/>
        <a:lstStyle/>
        <a:p>
          <a:endParaRPr lang="ru-RU"/>
        </a:p>
      </dgm:t>
    </dgm:pt>
    <dgm:pt modelId="{5E22E489-3AC3-49D4-BB92-E653A2E3F787}" type="pres">
      <dgm:prSet presAssocID="{E5FD6F57-2913-4FBC-A999-2435C6AD0AF7}" presName="node" presStyleLbl="node1" presStyleIdx="0" presStyleCnt="4" custScaleX="104417" custRadScaleRad="100237" custRadScaleInc="3269">
        <dgm:presLayoutVars>
          <dgm:bulletEnabled val="1"/>
        </dgm:presLayoutVars>
      </dgm:prSet>
      <dgm:spPr/>
      <dgm:t>
        <a:bodyPr/>
        <a:lstStyle/>
        <a:p>
          <a:endParaRPr lang="ru-RU"/>
        </a:p>
      </dgm:t>
    </dgm:pt>
    <dgm:pt modelId="{8EBDDD49-1B63-4542-845A-C054462BD2A0}" type="pres">
      <dgm:prSet presAssocID="{25159F3F-D7FB-4CFD-BCA3-FFDE0EC1CA3B}" presName="Name9" presStyleLbl="parChTrans1D2" presStyleIdx="1" presStyleCnt="4"/>
      <dgm:spPr/>
      <dgm:t>
        <a:bodyPr/>
        <a:lstStyle/>
        <a:p>
          <a:endParaRPr lang="ru-RU"/>
        </a:p>
      </dgm:t>
    </dgm:pt>
    <dgm:pt modelId="{43B5FEBF-E37A-47D1-BF68-F224FEAF6293}" type="pres">
      <dgm:prSet presAssocID="{25159F3F-D7FB-4CFD-BCA3-FFDE0EC1CA3B}" presName="connTx" presStyleLbl="parChTrans1D2" presStyleIdx="1" presStyleCnt="4"/>
      <dgm:spPr/>
      <dgm:t>
        <a:bodyPr/>
        <a:lstStyle/>
        <a:p>
          <a:endParaRPr lang="ru-RU"/>
        </a:p>
      </dgm:t>
    </dgm:pt>
    <dgm:pt modelId="{FC6DB945-93FF-43C2-92BE-FEDF56398E4C}" type="pres">
      <dgm:prSet presAssocID="{36B5281B-A4D1-4D85-9FD4-50078560D3C0}" presName="node" presStyleLbl="node1" presStyleIdx="1" presStyleCnt="4" custScaleX="135340" custScaleY="106023">
        <dgm:presLayoutVars>
          <dgm:bulletEnabled val="1"/>
        </dgm:presLayoutVars>
      </dgm:prSet>
      <dgm:spPr/>
      <dgm:t>
        <a:bodyPr/>
        <a:lstStyle/>
        <a:p>
          <a:endParaRPr lang="ru-RU"/>
        </a:p>
      </dgm:t>
    </dgm:pt>
    <dgm:pt modelId="{4B77FC4D-9CD8-44B5-880D-A2F639C3CC5E}" type="pres">
      <dgm:prSet presAssocID="{60AFDAEE-0BD5-48F1-89FC-C2D57C1FF327}" presName="Name9" presStyleLbl="parChTrans1D2" presStyleIdx="2" presStyleCnt="4"/>
      <dgm:spPr/>
      <dgm:t>
        <a:bodyPr/>
        <a:lstStyle/>
        <a:p>
          <a:endParaRPr lang="ru-RU"/>
        </a:p>
      </dgm:t>
    </dgm:pt>
    <dgm:pt modelId="{0C81F3DF-BCAF-4277-9327-AF7CD60FD975}" type="pres">
      <dgm:prSet presAssocID="{60AFDAEE-0BD5-48F1-89FC-C2D57C1FF327}" presName="connTx" presStyleLbl="parChTrans1D2" presStyleIdx="2" presStyleCnt="4"/>
      <dgm:spPr/>
      <dgm:t>
        <a:bodyPr/>
        <a:lstStyle/>
        <a:p>
          <a:endParaRPr lang="ru-RU"/>
        </a:p>
      </dgm:t>
    </dgm:pt>
    <dgm:pt modelId="{FAF82F62-CDD3-4CBD-959F-8CECE82667AC}" type="pres">
      <dgm:prSet presAssocID="{86123611-1CD2-4B65-ADB5-A1E18A354D03}" presName="node" presStyleLbl="node1" presStyleIdx="2" presStyleCnt="4" custScaleX="116637">
        <dgm:presLayoutVars>
          <dgm:bulletEnabled val="1"/>
        </dgm:presLayoutVars>
      </dgm:prSet>
      <dgm:spPr/>
      <dgm:t>
        <a:bodyPr/>
        <a:lstStyle/>
        <a:p>
          <a:endParaRPr lang="ru-RU"/>
        </a:p>
      </dgm:t>
    </dgm:pt>
    <dgm:pt modelId="{F5AF1BCA-0583-40F5-A659-460D80FDC329}" type="pres">
      <dgm:prSet presAssocID="{3CD963D0-23D3-4C8B-AE20-618FF0E08B54}" presName="Name9" presStyleLbl="parChTrans1D2" presStyleIdx="3" presStyleCnt="4"/>
      <dgm:spPr/>
      <dgm:t>
        <a:bodyPr/>
        <a:lstStyle/>
        <a:p>
          <a:endParaRPr lang="ru-RU"/>
        </a:p>
      </dgm:t>
    </dgm:pt>
    <dgm:pt modelId="{DF044614-20E5-41EA-A9EA-0D4CC0E8C11A}" type="pres">
      <dgm:prSet presAssocID="{3CD963D0-23D3-4C8B-AE20-618FF0E08B54}" presName="connTx" presStyleLbl="parChTrans1D2" presStyleIdx="3" presStyleCnt="4"/>
      <dgm:spPr/>
      <dgm:t>
        <a:bodyPr/>
        <a:lstStyle/>
        <a:p>
          <a:endParaRPr lang="ru-RU"/>
        </a:p>
      </dgm:t>
    </dgm:pt>
    <dgm:pt modelId="{2715F376-41BE-4F3F-A7B1-2E981127E246}" type="pres">
      <dgm:prSet presAssocID="{114FC85A-298F-4C1A-81AE-5E040567231E}" presName="node" presStyleLbl="node1" presStyleIdx="3" presStyleCnt="4" custScaleX="124392" custScaleY="114505">
        <dgm:presLayoutVars>
          <dgm:bulletEnabled val="1"/>
        </dgm:presLayoutVars>
      </dgm:prSet>
      <dgm:spPr/>
      <dgm:t>
        <a:bodyPr/>
        <a:lstStyle/>
        <a:p>
          <a:endParaRPr lang="ru-RU"/>
        </a:p>
      </dgm:t>
    </dgm:pt>
  </dgm:ptLst>
  <dgm:cxnLst>
    <dgm:cxn modelId="{3E2C2EB4-77E4-410F-B1CA-15FF9C306B20}" srcId="{C90CD021-AED3-4097-9F6A-C4B8DB16388D}" destId="{1E90B61E-BB7E-49F0-B863-3B9DE958F1B9}" srcOrd="0" destOrd="0" parTransId="{15CF35F4-4EB7-4942-867A-32B347F256E2}" sibTransId="{259ABFDE-C919-488A-BB7C-94440F21221C}"/>
    <dgm:cxn modelId="{6BDC73A5-9E2A-49CE-8D65-92E469100109}" srcId="{1E90B61E-BB7E-49F0-B863-3B9DE958F1B9}" destId="{36B5281B-A4D1-4D85-9FD4-50078560D3C0}" srcOrd="1" destOrd="0" parTransId="{25159F3F-D7FB-4CFD-BCA3-FFDE0EC1CA3B}" sibTransId="{87EB4876-2DC8-4DB0-BBB7-9BDB854E5F8A}"/>
    <dgm:cxn modelId="{2BC5C565-3A0E-41FB-9561-4F232BCB2E2F}" type="presOf" srcId="{86123611-1CD2-4B65-ADB5-A1E18A354D03}" destId="{FAF82F62-CDD3-4CBD-959F-8CECE82667AC}" srcOrd="0" destOrd="0" presId="urn:microsoft.com/office/officeart/2005/8/layout/radial1"/>
    <dgm:cxn modelId="{7DBDC964-2963-4512-B3E9-CFB10B9F823E}" srcId="{1E90B61E-BB7E-49F0-B863-3B9DE958F1B9}" destId="{114FC85A-298F-4C1A-81AE-5E040567231E}" srcOrd="3" destOrd="0" parTransId="{3CD963D0-23D3-4C8B-AE20-618FF0E08B54}" sibTransId="{37561430-86F0-4688-9B5E-3AE62F800F18}"/>
    <dgm:cxn modelId="{7399BA9B-9A2C-41BB-8733-5522E150EDAA}" srcId="{1E90B61E-BB7E-49F0-B863-3B9DE958F1B9}" destId="{E5FD6F57-2913-4FBC-A999-2435C6AD0AF7}" srcOrd="0" destOrd="0" parTransId="{F3725B45-0280-45BA-9A9F-BCDE32CA48AE}" sibTransId="{5800DF72-3378-4762-A976-9EA10C645E4E}"/>
    <dgm:cxn modelId="{89760A0A-9D96-4787-9C17-DCF1535574DE}" type="presOf" srcId="{25159F3F-D7FB-4CFD-BCA3-FFDE0EC1CA3B}" destId="{43B5FEBF-E37A-47D1-BF68-F224FEAF6293}" srcOrd="1" destOrd="0" presId="urn:microsoft.com/office/officeart/2005/8/layout/radial1"/>
    <dgm:cxn modelId="{B9BF2D64-F36D-49EA-B5F1-45ACA2D1D712}" type="presOf" srcId="{60AFDAEE-0BD5-48F1-89FC-C2D57C1FF327}" destId="{0C81F3DF-BCAF-4277-9327-AF7CD60FD975}" srcOrd="1" destOrd="0" presId="urn:microsoft.com/office/officeart/2005/8/layout/radial1"/>
    <dgm:cxn modelId="{6B83EC0B-762A-48CE-A3A6-8C3111D5D6A9}" type="presOf" srcId="{3CD963D0-23D3-4C8B-AE20-618FF0E08B54}" destId="{DF044614-20E5-41EA-A9EA-0D4CC0E8C11A}" srcOrd="1" destOrd="0" presId="urn:microsoft.com/office/officeart/2005/8/layout/radial1"/>
    <dgm:cxn modelId="{BE9A6D71-E744-47FE-98EB-305DA6CF76AA}" type="presOf" srcId="{114FC85A-298F-4C1A-81AE-5E040567231E}" destId="{2715F376-41BE-4F3F-A7B1-2E981127E246}" srcOrd="0" destOrd="0" presId="urn:microsoft.com/office/officeart/2005/8/layout/radial1"/>
    <dgm:cxn modelId="{CAED99CE-A5D2-43B2-9C46-A1ABF24CB72B}" type="presOf" srcId="{F3725B45-0280-45BA-9A9F-BCDE32CA48AE}" destId="{B9F9BA3D-BB8A-4E71-9EC4-143FFB63A91B}" srcOrd="1" destOrd="0" presId="urn:microsoft.com/office/officeart/2005/8/layout/radial1"/>
    <dgm:cxn modelId="{7620638B-6050-437A-B74F-31AEB2091B8D}" srcId="{1E90B61E-BB7E-49F0-B863-3B9DE958F1B9}" destId="{86123611-1CD2-4B65-ADB5-A1E18A354D03}" srcOrd="2" destOrd="0" parTransId="{60AFDAEE-0BD5-48F1-89FC-C2D57C1FF327}" sibTransId="{8AA1531B-38AC-4754-ACCE-72EBADE6E4EC}"/>
    <dgm:cxn modelId="{E149A008-425C-49E8-9BA8-75E6A9D217BB}" type="presOf" srcId="{C90CD021-AED3-4097-9F6A-C4B8DB16388D}" destId="{719A4DF0-2BCE-46FE-95C5-EE2057D7C5CB}" srcOrd="0" destOrd="0" presId="urn:microsoft.com/office/officeart/2005/8/layout/radial1"/>
    <dgm:cxn modelId="{893781D6-A9AA-4C7C-B591-A75935A37854}" type="presOf" srcId="{60AFDAEE-0BD5-48F1-89FC-C2D57C1FF327}" destId="{4B77FC4D-9CD8-44B5-880D-A2F639C3CC5E}" srcOrd="0" destOrd="0" presId="urn:microsoft.com/office/officeart/2005/8/layout/radial1"/>
    <dgm:cxn modelId="{C6BFEF30-07F0-4EE6-BDBD-E43166E71550}" type="presOf" srcId="{E5FD6F57-2913-4FBC-A999-2435C6AD0AF7}" destId="{5E22E489-3AC3-49D4-BB92-E653A2E3F787}" srcOrd="0" destOrd="0" presId="urn:microsoft.com/office/officeart/2005/8/layout/radial1"/>
    <dgm:cxn modelId="{67C6868F-7CDE-491B-A4EE-757E5FC21A9D}" type="presOf" srcId="{F3725B45-0280-45BA-9A9F-BCDE32CA48AE}" destId="{96AC36B4-4172-43EF-86FD-BB2BC3BD06C5}" srcOrd="0" destOrd="0" presId="urn:microsoft.com/office/officeart/2005/8/layout/radial1"/>
    <dgm:cxn modelId="{3771EEA5-656C-4A3C-B8D3-9F0A7080ACA5}" type="presOf" srcId="{36B5281B-A4D1-4D85-9FD4-50078560D3C0}" destId="{FC6DB945-93FF-43C2-92BE-FEDF56398E4C}" srcOrd="0" destOrd="0" presId="urn:microsoft.com/office/officeart/2005/8/layout/radial1"/>
    <dgm:cxn modelId="{C3C4FA69-8F71-4DEB-9E2C-A052224A1645}" type="presOf" srcId="{1E90B61E-BB7E-49F0-B863-3B9DE958F1B9}" destId="{A8B13E2B-09C5-443E-8E21-CD055C094DE5}" srcOrd="0" destOrd="0" presId="urn:microsoft.com/office/officeart/2005/8/layout/radial1"/>
    <dgm:cxn modelId="{9640958B-C030-4871-8F55-7494EA87FC26}" type="presOf" srcId="{25159F3F-D7FB-4CFD-BCA3-FFDE0EC1CA3B}" destId="{8EBDDD49-1B63-4542-845A-C054462BD2A0}" srcOrd="0" destOrd="0" presId="urn:microsoft.com/office/officeart/2005/8/layout/radial1"/>
    <dgm:cxn modelId="{85E0B2E1-3FC7-4385-974A-CEAEF9EE498C}" type="presOf" srcId="{3CD963D0-23D3-4C8B-AE20-618FF0E08B54}" destId="{F5AF1BCA-0583-40F5-A659-460D80FDC329}" srcOrd="0" destOrd="0" presId="urn:microsoft.com/office/officeart/2005/8/layout/radial1"/>
    <dgm:cxn modelId="{D8BEEAE9-3408-49E1-BCD0-63BEF5742644}" type="presParOf" srcId="{719A4DF0-2BCE-46FE-95C5-EE2057D7C5CB}" destId="{A8B13E2B-09C5-443E-8E21-CD055C094DE5}" srcOrd="0" destOrd="0" presId="urn:microsoft.com/office/officeart/2005/8/layout/radial1"/>
    <dgm:cxn modelId="{43BD1011-0AC9-4DF1-A41A-D27CE924AA52}" type="presParOf" srcId="{719A4DF0-2BCE-46FE-95C5-EE2057D7C5CB}" destId="{96AC36B4-4172-43EF-86FD-BB2BC3BD06C5}" srcOrd="1" destOrd="0" presId="urn:microsoft.com/office/officeart/2005/8/layout/radial1"/>
    <dgm:cxn modelId="{85A8ED62-52ED-4305-81F6-1FB2DA5E619A}" type="presParOf" srcId="{96AC36B4-4172-43EF-86FD-BB2BC3BD06C5}" destId="{B9F9BA3D-BB8A-4E71-9EC4-143FFB63A91B}" srcOrd="0" destOrd="0" presId="urn:microsoft.com/office/officeart/2005/8/layout/radial1"/>
    <dgm:cxn modelId="{8C6D1739-E1B4-4660-B33E-B381D8FC326E}" type="presParOf" srcId="{719A4DF0-2BCE-46FE-95C5-EE2057D7C5CB}" destId="{5E22E489-3AC3-49D4-BB92-E653A2E3F787}" srcOrd="2" destOrd="0" presId="urn:microsoft.com/office/officeart/2005/8/layout/radial1"/>
    <dgm:cxn modelId="{3F5C674B-7FBD-4E10-BA88-14FF5409848D}" type="presParOf" srcId="{719A4DF0-2BCE-46FE-95C5-EE2057D7C5CB}" destId="{8EBDDD49-1B63-4542-845A-C054462BD2A0}" srcOrd="3" destOrd="0" presId="urn:microsoft.com/office/officeart/2005/8/layout/radial1"/>
    <dgm:cxn modelId="{2DFD01D2-903F-49E2-B862-44BB93CC4175}" type="presParOf" srcId="{8EBDDD49-1B63-4542-845A-C054462BD2A0}" destId="{43B5FEBF-E37A-47D1-BF68-F224FEAF6293}" srcOrd="0" destOrd="0" presId="urn:microsoft.com/office/officeart/2005/8/layout/radial1"/>
    <dgm:cxn modelId="{54F7BF05-B225-4E77-9DA7-AA5A18B9E2AC}" type="presParOf" srcId="{719A4DF0-2BCE-46FE-95C5-EE2057D7C5CB}" destId="{FC6DB945-93FF-43C2-92BE-FEDF56398E4C}" srcOrd="4" destOrd="0" presId="urn:microsoft.com/office/officeart/2005/8/layout/radial1"/>
    <dgm:cxn modelId="{56FE43E7-EFDD-4757-BFB2-626E8D511EDB}" type="presParOf" srcId="{719A4DF0-2BCE-46FE-95C5-EE2057D7C5CB}" destId="{4B77FC4D-9CD8-44B5-880D-A2F639C3CC5E}" srcOrd="5" destOrd="0" presId="urn:microsoft.com/office/officeart/2005/8/layout/radial1"/>
    <dgm:cxn modelId="{1A2B7BC2-84EE-47B7-8A5A-963A9482528C}" type="presParOf" srcId="{4B77FC4D-9CD8-44B5-880D-A2F639C3CC5E}" destId="{0C81F3DF-BCAF-4277-9327-AF7CD60FD975}" srcOrd="0" destOrd="0" presId="urn:microsoft.com/office/officeart/2005/8/layout/radial1"/>
    <dgm:cxn modelId="{C8A6467C-4465-40EE-AA2E-74771ADB982B}" type="presParOf" srcId="{719A4DF0-2BCE-46FE-95C5-EE2057D7C5CB}" destId="{FAF82F62-CDD3-4CBD-959F-8CECE82667AC}" srcOrd="6" destOrd="0" presId="urn:microsoft.com/office/officeart/2005/8/layout/radial1"/>
    <dgm:cxn modelId="{552ABDE9-D390-43AB-8643-0BFC171CED10}" type="presParOf" srcId="{719A4DF0-2BCE-46FE-95C5-EE2057D7C5CB}" destId="{F5AF1BCA-0583-40F5-A659-460D80FDC329}" srcOrd="7" destOrd="0" presId="urn:microsoft.com/office/officeart/2005/8/layout/radial1"/>
    <dgm:cxn modelId="{6578A081-9ECC-43B6-A671-2A0B75038559}" type="presParOf" srcId="{F5AF1BCA-0583-40F5-A659-460D80FDC329}" destId="{DF044614-20E5-41EA-A9EA-0D4CC0E8C11A}" srcOrd="0" destOrd="0" presId="urn:microsoft.com/office/officeart/2005/8/layout/radial1"/>
    <dgm:cxn modelId="{EC0EBD41-394C-4ED5-A17D-8107E44FBDEF}" type="presParOf" srcId="{719A4DF0-2BCE-46FE-95C5-EE2057D7C5CB}" destId="{2715F376-41BE-4F3F-A7B1-2E981127E24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4D75C2-1AF8-422A-9332-99ED1725AB2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C69D62C9-661A-4337-9235-B903A6AC48E5}">
      <dgm:prSet phldrT="[Текст]"/>
      <dgm:spPr/>
      <dgm:t>
        <a:bodyPr/>
        <a:lstStyle/>
        <a:p>
          <a:r>
            <a:rPr lang="en-US" dirty="0" err="1" smtClean="0"/>
            <a:t>SamSIFL</a:t>
          </a:r>
          <a:endParaRPr lang="ru-RU" dirty="0"/>
        </a:p>
      </dgm:t>
    </dgm:pt>
    <dgm:pt modelId="{2AB1D5C2-B72B-422D-B99F-222A197F7168}" type="parTrans" cxnId="{C0F340D0-9F20-47EA-9FBF-B9BF307C17C2}">
      <dgm:prSet/>
      <dgm:spPr/>
      <dgm:t>
        <a:bodyPr/>
        <a:lstStyle/>
        <a:p>
          <a:endParaRPr lang="ru-RU"/>
        </a:p>
      </dgm:t>
    </dgm:pt>
    <dgm:pt modelId="{12322D23-105D-423C-AEEE-0F962D2E5EF2}" type="sibTrans" cxnId="{C0F340D0-9F20-47EA-9FBF-B9BF307C17C2}">
      <dgm:prSet/>
      <dgm:spPr/>
      <dgm:t>
        <a:bodyPr/>
        <a:lstStyle/>
        <a:p>
          <a:endParaRPr lang="ru-RU"/>
        </a:p>
      </dgm:t>
    </dgm:pt>
    <dgm:pt modelId="{67CF7BD4-08D3-45C4-AD40-F609D62C8E94}">
      <dgm:prSet phldrT="[Текст]"/>
      <dgm:spPr/>
      <dgm:t>
        <a:bodyPr/>
        <a:lstStyle/>
        <a:p>
          <a:r>
            <a:rPr lang="en-US" dirty="0" err="1" smtClean="0"/>
            <a:t>Gunadarma</a:t>
          </a:r>
          <a:r>
            <a:rPr lang="en-US" dirty="0" smtClean="0"/>
            <a:t> University the Republic of </a:t>
          </a:r>
          <a:r>
            <a:rPr lang="ru-RU" dirty="0" smtClean="0"/>
            <a:t>(</a:t>
          </a:r>
          <a:r>
            <a:rPr lang="en-US" dirty="0" smtClean="0"/>
            <a:t>Indonesia</a:t>
          </a:r>
          <a:r>
            <a:rPr lang="ru-RU" dirty="0" smtClean="0"/>
            <a:t>)</a:t>
          </a:r>
          <a:endParaRPr lang="ru-RU" dirty="0"/>
        </a:p>
      </dgm:t>
    </dgm:pt>
    <dgm:pt modelId="{E632411F-3836-4A50-B336-7C6EBAAE5C8C}" type="parTrans" cxnId="{39F2952E-6514-43A8-B6B4-B12B92CC3F6C}">
      <dgm:prSet/>
      <dgm:spPr/>
      <dgm:t>
        <a:bodyPr/>
        <a:lstStyle/>
        <a:p>
          <a:endParaRPr lang="ru-RU"/>
        </a:p>
      </dgm:t>
    </dgm:pt>
    <dgm:pt modelId="{102A593F-D524-4DE3-8620-F773B2BA5C93}" type="sibTrans" cxnId="{39F2952E-6514-43A8-B6B4-B12B92CC3F6C}">
      <dgm:prSet/>
      <dgm:spPr/>
      <dgm:t>
        <a:bodyPr/>
        <a:lstStyle/>
        <a:p>
          <a:endParaRPr lang="ru-RU"/>
        </a:p>
      </dgm:t>
    </dgm:pt>
    <dgm:pt modelId="{029C0BEF-859F-4472-BC29-EC75E5631B82}">
      <dgm:prSet phldrT="[Текст]"/>
      <dgm:spPr/>
      <dgm:t>
        <a:bodyPr/>
        <a:lstStyle/>
        <a:p>
          <a:r>
            <a:rPr lang="en-US" dirty="0" err="1" smtClean="0"/>
            <a:t>Sekolah</a:t>
          </a:r>
          <a:r>
            <a:rPr lang="en-US" dirty="0" smtClean="0"/>
            <a:t> </a:t>
          </a:r>
          <a:r>
            <a:rPr lang="en-US" dirty="0" err="1" smtClean="0"/>
            <a:t>Tinggi</a:t>
          </a:r>
          <a:r>
            <a:rPr lang="en-US" dirty="0" smtClean="0"/>
            <a:t> </a:t>
          </a:r>
          <a:r>
            <a:rPr lang="en-US" dirty="0" err="1" smtClean="0"/>
            <a:t>Teknik</a:t>
          </a:r>
          <a:r>
            <a:rPr lang="en-US" dirty="0" smtClean="0"/>
            <a:t> </a:t>
          </a:r>
          <a:r>
            <a:rPr lang="en-US" dirty="0" err="1" smtClean="0"/>
            <a:t>Miltimedia</a:t>
          </a:r>
          <a:r>
            <a:rPr lang="en-US" dirty="0" smtClean="0"/>
            <a:t> </a:t>
          </a:r>
          <a:r>
            <a:rPr lang="en-US" dirty="0" err="1" smtClean="0"/>
            <a:t>Univerisity</a:t>
          </a:r>
          <a:endParaRPr lang="en-US" dirty="0" smtClean="0"/>
        </a:p>
        <a:p>
          <a:r>
            <a:rPr lang="ru-RU" dirty="0" smtClean="0"/>
            <a:t>(</a:t>
          </a:r>
          <a:r>
            <a:rPr lang="en-US" dirty="0" smtClean="0"/>
            <a:t>Indonesia</a:t>
          </a:r>
          <a:r>
            <a:rPr lang="ru-RU" dirty="0" smtClean="0"/>
            <a:t>)</a:t>
          </a:r>
          <a:endParaRPr lang="ru-RU" dirty="0"/>
        </a:p>
      </dgm:t>
    </dgm:pt>
    <dgm:pt modelId="{601BB965-E70D-4297-A705-90B2DF0F3D5A}" type="parTrans" cxnId="{939E5C4F-9497-4323-89BE-955CC2E47906}">
      <dgm:prSet/>
      <dgm:spPr/>
      <dgm:t>
        <a:bodyPr/>
        <a:lstStyle/>
        <a:p>
          <a:endParaRPr lang="ru-RU"/>
        </a:p>
      </dgm:t>
    </dgm:pt>
    <dgm:pt modelId="{B7D30048-0EE0-42FE-A0B5-C6A4F180569E}" type="sibTrans" cxnId="{939E5C4F-9497-4323-89BE-955CC2E47906}">
      <dgm:prSet/>
      <dgm:spPr/>
      <dgm:t>
        <a:bodyPr/>
        <a:lstStyle/>
        <a:p>
          <a:endParaRPr lang="ru-RU"/>
        </a:p>
      </dgm:t>
    </dgm:pt>
    <dgm:pt modelId="{E01C4431-B8E7-4B6A-A13A-5CDC4B65B1D0}">
      <dgm:prSet phldrT="[Текст]"/>
      <dgm:spPr/>
      <dgm:t>
        <a:bodyPr/>
        <a:lstStyle/>
        <a:p>
          <a:r>
            <a:rPr lang="en-US" dirty="0" err="1" smtClean="0"/>
            <a:t>Universiteti</a:t>
          </a:r>
          <a:r>
            <a:rPr lang="en-US" dirty="0" smtClean="0"/>
            <a:t> </a:t>
          </a:r>
          <a:r>
            <a:rPr lang="en-US" dirty="0" err="1" smtClean="0"/>
            <a:t>Pendidikan</a:t>
          </a:r>
          <a:r>
            <a:rPr lang="en-US" dirty="0" smtClean="0"/>
            <a:t> Sultan </a:t>
          </a:r>
          <a:r>
            <a:rPr lang="en-US" dirty="0" err="1" smtClean="0"/>
            <a:t>Idris</a:t>
          </a:r>
          <a:endParaRPr lang="ru-RU" dirty="0" smtClean="0"/>
        </a:p>
        <a:p>
          <a:r>
            <a:rPr lang="ru-RU" dirty="0" smtClean="0"/>
            <a:t>(</a:t>
          </a:r>
          <a:r>
            <a:rPr lang="en-US" dirty="0" smtClean="0"/>
            <a:t>Malaysia</a:t>
          </a:r>
          <a:r>
            <a:rPr lang="ru-RU" dirty="0" smtClean="0"/>
            <a:t>)</a:t>
          </a:r>
          <a:endParaRPr lang="ru-RU" dirty="0"/>
        </a:p>
      </dgm:t>
    </dgm:pt>
    <dgm:pt modelId="{B4B2424F-956A-4478-89F3-D2EDC746AC24}" type="parTrans" cxnId="{C37D54D7-F3BB-41B2-AB69-E945C0B34ACD}">
      <dgm:prSet/>
      <dgm:spPr/>
      <dgm:t>
        <a:bodyPr/>
        <a:lstStyle/>
        <a:p>
          <a:endParaRPr lang="ru-RU"/>
        </a:p>
      </dgm:t>
    </dgm:pt>
    <dgm:pt modelId="{B91C0158-831E-4810-A508-B9B7F8D59BE6}" type="sibTrans" cxnId="{C37D54D7-F3BB-41B2-AB69-E945C0B34ACD}">
      <dgm:prSet/>
      <dgm:spPr/>
      <dgm:t>
        <a:bodyPr/>
        <a:lstStyle/>
        <a:p>
          <a:endParaRPr lang="ru-RU"/>
        </a:p>
      </dgm:t>
    </dgm:pt>
    <dgm:pt modelId="{CBA78777-F9E6-4D45-A0E5-302C41AE7087}">
      <dgm:prSet phldrT="[Текст]"/>
      <dgm:spPr/>
      <dgm:t>
        <a:bodyPr/>
        <a:lstStyle/>
        <a:p>
          <a:r>
            <a:rPr lang="en-US" dirty="0" smtClean="0"/>
            <a:t>Kazakhstan University of International Relations and World Languages </a:t>
          </a:r>
          <a:endParaRPr lang="ru-RU" dirty="0"/>
        </a:p>
      </dgm:t>
    </dgm:pt>
    <dgm:pt modelId="{1A8EA73E-E953-467A-86AA-FA43B329612F}" type="parTrans" cxnId="{F3495158-69C6-4ACF-AA4C-377511D1BCCD}">
      <dgm:prSet/>
      <dgm:spPr/>
      <dgm:t>
        <a:bodyPr/>
        <a:lstStyle/>
        <a:p>
          <a:endParaRPr lang="ru-RU"/>
        </a:p>
      </dgm:t>
    </dgm:pt>
    <dgm:pt modelId="{CC8DB3C2-0E56-4D9F-ADD7-5BEF88C8D675}" type="sibTrans" cxnId="{F3495158-69C6-4ACF-AA4C-377511D1BCCD}">
      <dgm:prSet/>
      <dgm:spPr/>
      <dgm:t>
        <a:bodyPr/>
        <a:lstStyle/>
        <a:p>
          <a:endParaRPr lang="ru-RU"/>
        </a:p>
      </dgm:t>
    </dgm:pt>
    <dgm:pt modelId="{77BA9B33-26D7-4ED0-A914-8FC65F88002F}" type="pres">
      <dgm:prSet presAssocID="{204D75C2-1AF8-422A-9332-99ED1725AB27}" presName="diagram" presStyleCnt="0">
        <dgm:presLayoutVars>
          <dgm:chMax val="1"/>
          <dgm:dir/>
          <dgm:animLvl val="ctr"/>
          <dgm:resizeHandles val="exact"/>
        </dgm:presLayoutVars>
      </dgm:prSet>
      <dgm:spPr/>
      <dgm:t>
        <a:bodyPr/>
        <a:lstStyle/>
        <a:p>
          <a:endParaRPr lang="ru-RU"/>
        </a:p>
      </dgm:t>
    </dgm:pt>
    <dgm:pt modelId="{337FAF82-5676-4F9C-8F6A-740CD1D2A9CB}" type="pres">
      <dgm:prSet presAssocID="{204D75C2-1AF8-422A-9332-99ED1725AB27}" presName="matrix" presStyleCnt="0"/>
      <dgm:spPr/>
    </dgm:pt>
    <dgm:pt modelId="{14091F52-6B0B-4881-8254-02BC1E1900A5}" type="pres">
      <dgm:prSet presAssocID="{204D75C2-1AF8-422A-9332-99ED1725AB27}" presName="tile1" presStyleLbl="node1" presStyleIdx="0" presStyleCnt="4"/>
      <dgm:spPr/>
      <dgm:t>
        <a:bodyPr/>
        <a:lstStyle/>
        <a:p>
          <a:endParaRPr lang="ru-RU"/>
        </a:p>
      </dgm:t>
    </dgm:pt>
    <dgm:pt modelId="{5C9E7587-9DDC-4A3F-BD7A-BB26E1CD321B}" type="pres">
      <dgm:prSet presAssocID="{204D75C2-1AF8-422A-9332-99ED1725AB27}" presName="tile1text" presStyleLbl="node1" presStyleIdx="0" presStyleCnt="4">
        <dgm:presLayoutVars>
          <dgm:chMax val="0"/>
          <dgm:chPref val="0"/>
          <dgm:bulletEnabled val="1"/>
        </dgm:presLayoutVars>
      </dgm:prSet>
      <dgm:spPr/>
      <dgm:t>
        <a:bodyPr/>
        <a:lstStyle/>
        <a:p>
          <a:endParaRPr lang="ru-RU"/>
        </a:p>
      </dgm:t>
    </dgm:pt>
    <dgm:pt modelId="{834C557A-7DBC-4907-B93D-D9F0F96B72C1}" type="pres">
      <dgm:prSet presAssocID="{204D75C2-1AF8-422A-9332-99ED1725AB27}" presName="tile2" presStyleLbl="node1" presStyleIdx="1" presStyleCnt="4" custLinFactNeighborX="695"/>
      <dgm:spPr/>
      <dgm:t>
        <a:bodyPr/>
        <a:lstStyle/>
        <a:p>
          <a:endParaRPr lang="ru-RU"/>
        </a:p>
      </dgm:t>
    </dgm:pt>
    <dgm:pt modelId="{E80E984A-66CA-48FE-8830-5D26050BE2C4}" type="pres">
      <dgm:prSet presAssocID="{204D75C2-1AF8-422A-9332-99ED1725AB27}" presName="tile2text" presStyleLbl="node1" presStyleIdx="1" presStyleCnt="4">
        <dgm:presLayoutVars>
          <dgm:chMax val="0"/>
          <dgm:chPref val="0"/>
          <dgm:bulletEnabled val="1"/>
        </dgm:presLayoutVars>
      </dgm:prSet>
      <dgm:spPr/>
      <dgm:t>
        <a:bodyPr/>
        <a:lstStyle/>
        <a:p>
          <a:endParaRPr lang="ru-RU"/>
        </a:p>
      </dgm:t>
    </dgm:pt>
    <dgm:pt modelId="{3B76E2EA-4CB8-41EA-86C1-AA071902B6D8}" type="pres">
      <dgm:prSet presAssocID="{204D75C2-1AF8-422A-9332-99ED1725AB27}" presName="tile3" presStyleLbl="node1" presStyleIdx="2" presStyleCnt="4" custLinFactNeighborX="251" custLinFactNeighborY="-574"/>
      <dgm:spPr/>
      <dgm:t>
        <a:bodyPr/>
        <a:lstStyle/>
        <a:p>
          <a:endParaRPr lang="ru-RU"/>
        </a:p>
      </dgm:t>
    </dgm:pt>
    <dgm:pt modelId="{AAA6783F-70DF-4B49-BD22-976A6225A06E}" type="pres">
      <dgm:prSet presAssocID="{204D75C2-1AF8-422A-9332-99ED1725AB27}" presName="tile3text" presStyleLbl="node1" presStyleIdx="2" presStyleCnt="4">
        <dgm:presLayoutVars>
          <dgm:chMax val="0"/>
          <dgm:chPref val="0"/>
          <dgm:bulletEnabled val="1"/>
        </dgm:presLayoutVars>
      </dgm:prSet>
      <dgm:spPr/>
      <dgm:t>
        <a:bodyPr/>
        <a:lstStyle/>
        <a:p>
          <a:endParaRPr lang="ru-RU"/>
        </a:p>
      </dgm:t>
    </dgm:pt>
    <dgm:pt modelId="{D6349427-B46C-40A3-A9AE-0A767E763E39}" type="pres">
      <dgm:prSet presAssocID="{204D75C2-1AF8-422A-9332-99ED1725AB27}" presName="tile4" presStyleLbl="node1" presStyleIdx="3" presStyleCnt="4"/>
      <dgm:spPr/>
      <dgm:t>
        <a:bodyPr/>
        <a:lstStyle/>
        <a:p>
          <a:endParaRPr lang="ru-RU"/>
        </a:p>
      </dgm:t>
    </dgm:pt>
    <dgm:pt modelId="{571396B0-3B96-4246-8422-FE46044002A1}" type="pres">
      <dgm:prSet presAssocID="{204D75C2-1AF8-422A-9332-99ED1725AB27}" presName="tile4text" presStyleLbl="node1" presStyleIdx="3" presStyleCnt="4">
        <dgm:presLayoutVars>
          <dgm:chMax val="0"/>
          <dgm:chPref val="0"/>
          <dgm:bulletEnabled val="1"/>
        </dgm:presLayoutVars>
      </dgm:prSet>
      <dgm:spPr/>
      <dgm:t>
        <a:bodyPr/>
        <a:lstStyle/>
        <a:p>
          <a:endParaRPr lang="ru-RU"/>
        </a:p>
      </dgm:t>
    </dgm:pt>
    <dgm:pt modelId="{1A956110-07B8-4471-A6F1-56BA83C68F11}" type="pres">
      <dgm:prSet presAssocID="{204D75C2-1AF8-422A-9332-99ED1725AB27}" presName="centerTile" presStyleLbl="fgShp" presStyleIdx="0" presStyleCnt="1">
        <dgm:presLayoutVars>
          <dgm:chMax val="0"/>
          <dgm:chPref val="0"/>
        </dgm:presLayoutVars>
      </dgm:prSet>
      <dgm:spPr/>
      <dgm:t>
        <a:bodyPr/>
        <a:lstStyle/>
        <a:p>
          <a:endParaRPr lang="ru-RU"/>
        </a:p>
      </dgm:t>
    </dgm:pt>
  </dgm:ptLst>
  <dgm:cxnLst>
    <dgm:cxn modelId="{D436130E-7F5A-40DF-A1F0-F42E3198D3EA}" type="presOf" srcId="{67CF7BD4-08D3-45C4-AD40-F609D62C8E94}" destId="{14091F52-6B0B-4881-8254-02BC1E1900A5}" srcOrd="0" destOrd="0" presId="urn:microsoft.com/office/officeart/2005/8/layout/matrix1"/>
    <dgm:cxn modelId="{39F2952E-6514-43A8-B6B4-B12B92CC3F6C}" srcId="{C69D62C9-661A-4337-9235-B903A6AC48E5}" destId="{67CF7BD4-08D3-45C4-AD40-F609D62C8E94}" srcOrd="0" destOrd="0" parTransId="{E632411F-3836-4A50-B336-7C6EBAAE5C8C}" sibTransId="{102A593F-D524-4DE3-8620-F773B2BA5C93}"/>
    <dgm:cxn modelId="{DFC9AC2A-C133-4F16-B892-7A9208C79CB2}" type="presOf" srcId="{204D75C2-1AF8-422A-9332-99ED1725AB27}" destId="{77BA9B33-26D7-4ED0-A914-8FC65F88002F}" srcOrd="0" destOrd="0" presId="urn:microsoft.com/office/officeart/2005/8/layout/matrix1"/>
    <dgm:cxn modelId="{7F94178D-8D60-4AF9-9A3C-58D468908467}" type="presOf" srcId="{E01C4431-B8E7-4B6A-A13A-5CDC4B65B1D0}" destId="{AAA6783F-70DF-4B49-BD22-976A6225A06E}" srcOrd="1" destOrd="0" presId="urn:microsoft.com/office/officeart/2005/8/layout/matrix1"/>
    <dgm:cxn modelId="{C37D54D7-F3BB-41B2-AB69-E945C0B34ACD}" srcId="{C69D62C9-661A-4337-9235-B903A6AC48E5}" destId="{E01C4431-B8E7-4B6A-A13A-5CDC4B65B1D0}" srcOrd="2" destOrd="0" parTransId="{B4B2424F-956A-4478-89F3-D2EDC746AC24}" sibTransId="{B91C0158-831E-4810-A508-B9B7F8D59BE6}"/>
    <dgm:cxn modelId="{88D9AA15-DB67-42D9-BB40-DC96825ABAB8}" type="presOf" srcId="{E01C4431-B8E7-4B6A-A13A-5CDC4B65B1D0}" destId="{3B76E2EA-4CB8-41EA-86C1-AA071902B6D8}" srcOrd="0" destOrd="0" presId="urn:microsoft.com/office/officeart/2005/8/layout/matrix1"/>
    <dgm:cxn modelId="{9F1CF989-63D8-48E7-B4D2-170B93C426EB}" type="presOf" srcId="{CBA78777-F9E6-4D45-A0E5-302C41AE7087}" destId="{D6349427-B46C-40A3-A9AE-0A767E763E39}" srcOrd="0" destOrd="0" presId="urn:microsoft.com/office/officeart/2005/8/layout/matrix1"/>
    <dgm:cxn modelId="{21ED4906-422E-4A38-AC18-1B54858424FD}" type="presOf" srcId="{C69D62C9-661A-4337-9235-B903A6AC48E5}" destId="{1A956110-07B8-4471-A6F1-56BA83C68F11}" srcOrd="0" destOrd="0" presId="urn:microsoft.com/office/officeart/2005/8/layout/matrix1"/>
    <dgm:cxn modelId="{D83A6661-A517-46A1-9507-40D00C88B3FB}" type="presOf" srcId="{029C0BEF-859F-4472-BC29-EC75E5631B82}" destId="{E80E984A-66CA-48FE-8830-5D26050BE2C4}" srcOrd="1" destOrd="0" presId="urn:microsoft.com/office/officeart/2005/8/layout/matrix1"/>
    <dgm:cxn modelId="{C0F340D0-9F20-47EA-9FBF-B9BF307C17C2}" srcId="{204D75C2-1AF8-422A-9332-99ED1725AB27}" destId="{C69D62C9-661A-4337-9235-B903A6AC48E5}" srcOrd="0" destOrd="0" parTransId="{2AB1D5C2-B72B-422D-B99F-222A197F7168}" sibTransId="{12322D23-105D-423C-AEEE-0F962D2E5EF2}"/>
    <dgm:cxn modelId="{F3495158-69C6-4ACF-AA4C-377511D1BCCD}" srcId="{C69D62C9-661A-4337-9235-B903A6AC48E5}" destId="{CBA78777-F9E6-4D45-A0E5-302C41AE7087}" srcOrd="3" destOrd="0" parTransId="{1A8EA73E-E953-467A-86AA-FA43B329612F}" sibTransId="{CC8DB3C2-0E56-4D9F-ADD7-5BEF88C8D675}"/>
    <dgm:cxn modelId="{3C984CBF-5541-4218-B351-53FC4533E9B5}" type="presOf" srcId="{67CF7BD4-08D3-45C4-AD40-F609D62C8E94}" destId="{5C9E7587-9DDC-4A3F-BD7A-BB26E1CD321B}" srcOrd="1" destOrd="0" presId="urn:microsoft.com/office/officeart/2005/8/layout/matrix1"/>
    <dgm:cxn modelId="{939E5C4F-9497-4323-89BE-955CC2E47906}" srcId="{C69D62C9-661A-4337-9235-B903A6AC48E5}" destId="{029C0BEF-859F-4472-BC29-EC75E5631B82}" srcOrd="1" destOrd="0" parTransId="{601BB965-E70D-4297-A705-90B2DF0F3D5A}" sibTransId="{B7D30048-0EE0-42FE-A0B5-C6A4F180569E}"/>
    <dgm:cxn modelId="{7678302A-5F6F-4B15-8B99-DC2A2D1F104E}" type="presOf" srcId="{029C0BEF-859F-4472-BC29-EC75E5631B82}" destId="{834C557A-7DBC-4907-B93D-D9F0F96B72C1}" srcOrd="0" destOrd="0" presId="urn:microsoft.com/office/officeart/2005/8/layout/matrix1"/>
    <dgm:cxn modelId="{DB49BD75-300E-4632-AD3B-903DB70C4ABD}" type="presOf" srcId="{CBA78777-F9E6-4D45-A0E5-302C41AE7087}" destId="{571396B0-3B96-4246-8422-FE46044002A1}" srcOrd="1" destOrd="0" presId="urn:microsoft.com/office/officeart/2005/8/layout/matrix1"/>
    <dgm:cxn modelId="{4E038424-444A-416A-B36F-24F3C02F02CA}" type="presParOf" srcId="{77BA9B33-26D7-4ED0-A914-8FC65F88002F}" destId="{337FAF82-5676-4F9C-8F6A-740CD1D2A9CB}" srcOrd="0" destOrd="0" presId="urn:microsoft.com/office/officeart/2005/8/layout/matrix1"/>
    <dgm:cxn modelId="{4CCDF1DE-7E7D-4D68-AA6B-DCE8F6ACAD05}" type="presParOf" srcId="{337FAF82-5676-4F9C-8F6A-740CD1D2A9CB}" destId="{14091F52-6B0B-4881-8254-02BC1E1900A5}" srcOrd="0" destOrd="0" presId="urn:microsoft.com/office/officeart/2005/8/layout/matrix1"/>
    <dgm:cxn modelId="{713D752C-4C95-41F2-B849-0B6D77E568D0}" type="presParOf" srcId="{337FAF82-5676-4F9C-8F6A-740CD1D2A9CB}" destId="{5C9E7587-9DDC-4A3F-BD7A-BB26E1CD321B}" srcOrd="1" destOrd="0" presId="urn:microsoft.com/office/officeart/2005/8/layout/matrix1"/>
    <dgm:cxn modelId="{1514B737-496F-4614-8CA8-15040F698680}" type="presParOf" srcId="{337FAF82-5676-4F9C-8F6A-740CD1D2A9CB}" destId="{834C557A-7DBC-4907-B93D-D9F0F96B72C1}" srcOrd="2" destOrd="0" presId="urn:microsoft.com/office/officeart/2005/8/layout/matrix1"/>
    <dgm:cxn modelId="{3AF81DD0-9B03-4EEE-9115-15681E47EB06}" type="presParOf" srcId="{337FAF82-5676-4F9C-8F6A-740CD1D2A9CB}" destId="{E80E984A-66CA-48FE-8830-5D26050BE2C4}" srcOrd="3" destOrd="0" presId="urn:microsoft.com/office/officeart/2005/8/layout/matrix1"/>
    <dgm:cxn modelId="{AE31526B-B7F1-42AE-B8D3-4D340D2D5736}" type="presParOf" srcId="{337FAF82-5676-4F9C-8F6A-740CD1D2A9CB}" destId="{3B76E2EA-4CB8-41EA-86C1-AA071902B6D8}" srcOrd="4" destOrd="0" presId="urn:microsoft.com/office/officeart/2005/8/layout/matrix1"/>
    <dgm:cxn modelId="{E23EEC80-B2F1-41BE-91C2-6633D7F17C74}" type="presParOf" srcId="{337FAF82-5676-4F9C-8F6A-740CD1D2A9CB}" destId="{AAA6783F-70DF-4B49-BD22-976A6225A06E}" srcOrd="5" destOrd="0" presId="urn:microsoft.com/office/officeart/2005/8/layout/matrix1"/>
    <dgm:cxn modelId="{59A08750-64BA-4A88-93E8-D54124B5CF6D}" type="presParOf" srcId="{337FAF82-5676-4F9C-8F6A-740CD1D2A9CB}" destId="{D6349427-B46C-40A3-A9AE-0A767E763E39}" srcOrd="6" destOrd="0" presId="urn:microsoft.com/office/officeart/2005/8/layout/matrix1"/>
    <dgm:cxn modelId="{4FBD5F88-4624-46FD-994F-DFF5050B4BF7}" type="presParOf" srcId="{337FAF82-5676-4F9C-8F6A-740CD1D2A9CB}" destId="{571396B0-3B96-4246-8422-FE46044002A1}" srcOrd="7" destOrd="0" presId="urn:microsoft.com/office/officeart/2005/8/layout/matrix1"/>
    <dgm:cxn modelId="{D275C5C4-6058-4892-AAA3-F23676722997}" type="presParOf" srcId="{77BA9B33-26D7-4ED0-A914-8FC65F88002F}" destId="{1A956110-07B8-4471-A6F1-56BA83C68F1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srgbClr val="000000"/>
              </a:solidFill>
              <a:cs typeface="Arial" charset="0"/>
            </a:endParaRPr>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CC862416-71E7-4261-929E-11FEF3C8E53C}" type="datetimeFigureOut">
              <a:rPr lang="ru-RU"/>
              <a:pPr>
                <a:defRPr/>
              </a:pPr>
              <a:t>23.05.2016</a:t>
            </a:fld>
            <a:endParaRPr lang="ru-RU"/>
          </a:p>
        </p:txBody>
      </p:sp>
      <p:sp>
        <p:nvSpPr>
          <p:cNvPr id="8" name="Номер слайда 15"/>
          <p:cNvSpPr>
            <a:spLocks noGrp="1"/>
          </p:cNvSpPr>
          <p:nvPr>
            <p:ph type="sldNum" sz="quarter" idx="11"/>
          </p:nvPr>
        </p:nvSpPr>
        <p:spPr/>
        <p:txBody>
          <a:bodyPr/>
          <a:lstStyle>
            <a:lvl1pPr>
              <a:defRPr/>
            </a:lvl1pPr>
          </a:lstStyle>
          <a:p>
            <a:pPr>
              <a:defRPr/>
            </a:pPr>
            <a:fld id="{628C8812-5416-40A0-8A52-7C18B82D01E2}"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E3968CD8-01A4-4A7F-A114-90D575580913}" type="datetimeFigureOut">
              <a:rPr lang="ru-RU"/>
              <a:pPr>
                <a:defRPr/>
              </a:pPr>
              <a:t>23.05.2016</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8D93B5B-9712-4844-B9C5-992783BD4BC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BE59B8F5-2C2C-4942-B590-08578C8B2233}" type="datetimeFigureOut">
              <a:rPr lang="ru-RU"/>
              <a:pPr>
                <a:defRPr/>
              </a:pPr>
              <a:t>23.05.2016</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811AA07-F26A-4B08-9C92-503D29EBC1A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D0A1328B-EA5B-469B-8D38-ED6942B0BE07}" type="datetimeFigureOut">
              <a:rPr lang="ru-RU"/>
              <a:pPr>
                <a:defRPr/>
              </a:pPr>
              <a:t>23.05.2016</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DF8536F-8803-44ED-9DC0-306BA87F79F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B1FB1FC-7010-4345-8BAC-B064DD6B3AC3}" type="datetimeFigureOut">
              <a:rPr lang="ru-RU"/>
              <a:pPr>
                <a:defRPr/>
              </a:pPr>
              <a:t>23.05.2016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0FD6050-C7F0-41F0-B6BC-989BE612F7F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Объект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2127F324-30EF-4FBB-9AD4-49A2B633CE1D}" type="datetimeFigureOut">
              <a:rPr lang="ru-RU"/>
              <a:pPr>
                <a:defRPr/>
              </a:pPr>
              <a:t>23.05.2016</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365369BF-F6F1-4204-A15C-AF3C483DFAD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Объект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CA86DEE2-0BED-41C8-AD58-DA955910BC81}"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3092514A-790C-4D1B-83FD-47C4B24B1347}" type="datetimeFigureOut">
              <a:rPr lang="ru-RU"/>
              <a:pPr>
                <a:defRPr/>
              </a:pPr>
              <a:t>23.05.2016</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5D1E656F-6968-435C-AC6B-47411D704A68}" type="datetimeFigureOut">
              <a:rPr lang="ru-RU"/>
              <a:pPr>
                <a:defRPr/>
              </a:pPr>
              <a:t>23.05.2016</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CEFE0C31-9867-4598-A5C6-89F40FF0B37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9E7B2013-8E7C-4011-8305-FCE28B2D7765}" type="datetimeFigureOut">
              <a:rPr lang="ru-RU"/>
              <a:pPr>
                <a:defRPr/>
              </a:pPr>
              <a:t>23.05.2016</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2A177C1A-6652-49A4-AE98-BB0457AAFF6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0FECEBD4-71BF-4714-9D78-7E0C6A0A26C1}" type="datetimeFigureOut">
              <a:rPr lang="ru-RU"/>
              <a:pPr>
                <a:defRPr/>
              </a:pPr>
              <a:t>23.05.2016</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0C80AF24-BD4B-4143-B0E3-B67581EE24F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846D17A7-D96B-4414-87C2-C59B4374857D}" type="datetimeFigureOut">
              <a:rPr lang="ru-RU"/>
              <a:pPr>
                <a:defRPr/>
              </a:pPr>
              <a:t>23.05.2016</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07EE02F4-BDBF-4936-9B18-387A5C3FD3B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latin typeface="Constantia" pitchFamily="18" charset="0"/>
              </a:defRPr>
            </a:lvl1pPr>
          </a:lstStyle>
          <a:p>
            <a:pPr>
              <a:defRPr/>
            </a:pPr>
            <a:fld id="{AB9326DF-3237-41DA-833C-FFD738428426}" type="datetimeFigureOut">
              <a:rPr lang="ru-RU"/>
              <a:pPr>
                <a:defRPr/>
              </a:pPr>
              <a:t>23.05.2016</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Constantia" pitchFamily="18" charset="0"/>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latin typeface="Constantia" pitchFamily="18" charset="0"/>
              </a:defRPr>
            </a:lvl1pPr>
          </a:lstStyle>
          <a:p>
            <a:pPr>
              <a:defRPr/>
            </a:pPr>
            <a:fld id="{C8FA1E20-1F23-48BF-8C52-BAB03A71C2D4}"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wrap="square" lIns="91440" tIns="45720" rIns="91440" bIns="45720" numCol="1" anchor="b" anchorCtr="0" compatLnSpc="1">
            <a:prstTxWarp prst="textNoShape">
              <a:avLst/>
            </a:prstTxWarp>
            <a:normAutofit/>
          </a:bodyPr>
          <a:lstStyle/>
          <a:p>
            <a:pPr lvl="0"/>
            <a:r>
              <a:rPr lang="ru-RU" smtClean="0"/>
              <a:t>Образец заголовка</a:t>
            </a:r>
            <a:endParaRPr lang="en-US" smtClean="0"/>
          </a:p>
        </p:txBody>
      </p:sp>
    </p:spTree>
  </p:cSld>
  <p:clrMap bg1="dk1" tx1="lt1" bg2="dk2" tx2="lt2" accent1="accent1" accent2="accent2" accent3="accent3" accent4="accent4" accent5="accent5" accent6="accent6" hlink="hlink" folHlink="folHlink"/>
  <p:sldLayoutIdLst>
    <p:sldLayoutId id="2147483919" r:id="rId1"/>
    <p:sldLayoutId id="2147483911" r:id="rId2"/>
    <p:sldLayoutId id="2147483920" r:id="rId3"/>
    <p:sldLayoutId id="2147483912" r:id="rId4"/>
    <p:sldLayoutId id="2147483921" r:id="rId5"/>
    <p:sldLayoutId id="2147483913" r:id="rId6"/>
    <p:sldLayoutId id="2147483914" r:id="rId7"/>
    <p:sldLayoutId id="2147483915" r:id="rId8"/>
    <p:sldLayoutId id="2147483916" r:id="rId9"/>
    <p:sldLayoutId id="2147483917" r:id="rId10"/>
    <p:sldLayoutId id="2147483918"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18" Type="http://schemas.openxmlformats.org/officeDocument/2006/relationships/image" Target="../media/image4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5.jpeg"/><Relationship Id="rId2" Type="http://schemas.openxmlformats.org/officeDocument/2006/relationships/image" Target="../media/image30.png"/><Relationship Id="rId16"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pn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intdep@inbox.ru" TargetMode="External"/><Relationship Id="rId2" Type="http://schemas.openxmlformats.org/officeDocument/2006/relationships/image" Target="../media/image64.jpeg"/><Relationship Id="rId1" Type="http://schemas.openxmlformats.org/officeDocument/2006/relationships/slideLayout" Target="../slideLayouts/slideLayout4.xml"/><Relationship Id="rId6" Type="http://schemas.openxmlformats.org/officeDocument/2006/relationships/hyperlink" Target="http://www.samdchti.uz/" TargetMode="External"/><Relationship Id="rId5" Type="http://schemas.openxmlformats.org/officeDocument/2006/relationships/hyperlink" Target="mailto:ssifl_info@mail.ru" TargetMode="External"/><Relationship Id="rId4" Type="http://schemas.openxmlformats.org/officeDocument/2006/relationships/hyperlink" Target="mailto:intdep@mail.samdchti.u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214282" y="1590676"/>
            <a:ext cx="8305800" cy="4410092"/>
          </a:xfrm>
        </p:spPr>
        <p:txBody>
          <a:bodyPr/>
          <a:lstStyle/>
          <a:p>
            <a:pPr eaLnBrk="1" hangingPunct="1">
              <a:lnSpc>
                <a:spcPct val="150000"/>
              </a:lnSpc>
              <a:defRPr/>
            </a:pPr>
            <a:r>
              <a:rPr b="1" smtClean="0">
                <a:solidFill>
                  <a:schemeClr val="bg1"/>
                </a:solidFill>
              </a:rPr>
              <a:t>REPUBLIC OF UZBEKISTAN    </a:t>
            </a:r>
            <a:br>
              <a:rPr b="1" smtClean="0">
                <a:solidFill>
                  <a:schemeClr val="bg1"/>
                </a:solidFill>
              </a:rPr>
            </a:br>
            <a:r>
              <a:rPr b="1" smtClean="0">
                <a:solidFill>
                  <a:schemeClr val="bg1"/>
                </a:solidFill>
              </a:rPr>
              <a:t>MINISTRY OF HIGHER AND SECONDARY SPECIALIZED EDUCATION</a:t>
            </a:r>
            <a:endParaRPr lang="ru-RU" b="1" dirty="0">
              <a:solidFill>
                <a:schemeClr val="bg1"/>
              </a:solidFill>
            </a:endParaRPr>
          </a:p>
        </p:txBody>
      </p:sp>
      <p:pic>
        <p:nvPicPr>
          <p:cNvPr id="5123" name="Picture 5" descr="C:\Users\XAB\Desktop\загруженное.jpg"/>
          <p:cNvPicPr>
            <a:picLocks noChangeAspect="1" noChangeArrowheads="1"/>
          </p:cNvPicPr>
          <p:nvPr/>
        </p:nvPicPr>
        <p:blipFill>
          <a:blip r:embed="rId2"/>
          <a:srcRect/>
          <a:stretch>
            <a:fillRect/>
          </a:stretch>
        </p:blipFill>
        <p:spPr bwMode="auto">
          <a:xfrm>
            <a:off x="7358063" y="0"/>
            <a:ext cx="1785937" cy="1809750"/>
          </a:xfrm>
          <a:prstGeom prst="rect">
            <a:avLst/>
          </a:prstGeom>
          <a:noFill/>
          <a:ln w="9525">
            <a:noFill/>
            <a:miter lim="800000"/>
            <a:headEnd/>
            <a:tailEnd/>
          </a:ln>
        </p:spPr>
      </p:pic>
      <p:pic>
        <p:nvPicPr>
          <p:cNvPr id="5124" name="Picture 7" descr="C:\Users\XAB\Desktop\231697.gif"/>
          <p:cNvPicPr>
            <a:picLocks noChangeAspect="1" noChangeArrowheads="1"/>
          </p:cNvPicPr>
          <p:nvPr/>
        </p:nvPicPr>
        <p:blipFill>
          <a:blip r:embed="rId3"/>
          <a:srcRect/>
          <a:stretch>
            <a:fillRect/>
          </a:stretch>
        </p:blipFill>
        <p:spPr bwMode="auto">
          <a:xfrm>
            <a:off x="0" y="0"/>
            <a:ext cx="2952750" cy="14763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9"/>
          <p:cNvSpPr>
            <a:spLocks noGrp="1"/>
          </p:cNvSpPr>
          <p:nvPr>
            <p:ph sz="half" idx="1"/>
          </p:nvPr>
        </p:nvSpPr>
        <p:spPr>
          <a:xfrm>
            <a:off x="357158" y="142852"/>
            <a:ext cx="4391025" cy="3168649"/>
          </a:xfrm>
        </p:spPr>
        <p:txBody>
          <a:bodyPr/>
          <a:lstStyle/>
          <a:p>
            <a:pPr indent="-7938" algn="ctr" eaLnBrk="1" hangingPunct="1">
              <a:buFont typeface="Wingdings 2" pitchFamily="18" charset="2"/>
              <a:buNone/>
            </a:pPr>
            <a:endParaRPr lang="ru-RU" sz="2400" dirty="0" smtClean="0"/>
          </a:p>
          <a:p>
            <a:pPr indent="-7938" algn="just" eaLnBrk="1" hangingPunct="1">
              <a:buFont typeface="Wingdings 2" pitchFamily="18" charset="2"/>
              <a:buNone/>
            </a:pPr>
            <a:r>
              <a:rPr lang="en-US" sz="2000" dirty="0" smtClean="0"/>
              <a:t>Currently, there are more than 2200 BA students including 7 foreign students, 160 MA students studying at the institute. </a:t>
            </a:r>
            <a:endParaRPr lang="ru-RU" sz="2000" dirty="0" smtClean="0"/>
          </a:p>
          <a:p>
            <a:pPr indent="-7938" algn="just" eaLnBrk="1" hangingPunct="1">
              <a:buFont typeface="Wingdings 2" pitchFamily="18" charset="2"/>
              <a:buNone/>
            </a:pPr>
            <a:r>
              <a:rPr lang="uz-Cyrl-UZ" sz="2000" dirty="0" smtClean="0"/>
              <a:t>18</a:t>
            </a:r>
            <a:r>
              <a:rPr lang="en-US" sz="2000" dirty="0" smtClean="0"/>
              <a:t> Doctors of sciences, professors, </a:t>
            </a:r>
            <a:r>
              <a:rPr lang="uz-Cyrl-UZ" sz="2000" dirty="0" smtClean="0"/>
              <a:t>77</a:t>
            </a:r>
            <a:r>
              <a:rPr lang="en-US" sz="2000" dirty="0" smtClean="0"/>
              <a:t> PhD degree holders, </a:t>
            </a:r>
            <a:r>
              <a:rPr lang="uz-Cyrl-UZ" sz="2000" dirty="0" smtClean="0"/>
              <a:t>290</a:t>
            </a:r>
            <a:r>
              <a:rPr lang="en-US" sz="2000" dirty="0" smtClean="0"/>
              <a:t> teachers, as well as over </a:t>
            </a:r>
            <a:r>
              <a:rPr lang="uz-Cyrl-UZ" sz="2000" dirty="0" smtClean="0"/>
              <a:t>15</a:t>
            </a:r>
            <a:r>
              <a:rPr lang="en-US" sz="2000" dirty="0" smtClean="0"/>
              <a:t> foreign specialists teach at the institute. </a:t>
            </a:r>
            <a:endParaRPr lang="ru-RU" sz="2000" dirty="0" smtClean="0"/>
          </a:p>
          <a:p>
            <a:pPr indent="-7938" eaLnBrk="1" hangingPunct="1">
              <a:buFont typeface="Wingdings 2" pitchFamily="18" charset="2"/>
              <a:buNone/>
            </a:pPr>
            <a:r>
              <a:rPr lang="en-US" sz="1800" b="1" dirty="0" smtClean="0"/>
              <a:t> </a:t>
            </a:r>
            <a:endParaRPr lang="ru-RU" sz="1800" dirty="0" smtClean="0"/>
          </a:p>
          <a:p>
            <a:pPr indent="-7938" algn="ctr" eaLnBrk="1" hangingPunct="1">
              <a:buFont typeface="Wingdings 2" pitchFamily="18" charset="2"/>
              <a:buNone/>
            </a:pPr>
            <a:endParaRPr lang="ru-RU" sz="2400" b="1" dirty="0" smtClean="0"/>
          </a:p>
        </p:txBody>
      </p:sp>
      <p:pic>
        <p:nvPicPr>
          <p:cNvPr id="14339" name="Picture 2" descr="C:\Documents and Settings\Admin\Рабочий стол\Isuzu\P101003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72063" y="3429000"/>
            <a:ext cx="3600450" cy="2700338"/>
          </a:xfrm>
          <a:prstGeom prst="rect">
            <a:avLst/>
          </a:prstGeom>
          <a:noFill/>
          <a:ln w="9525">
            <a:noFill/>
            <a:miter lim="800000"/>
            <a:headEnd/>
            <a:tailEnd/>
          </a:ln>
        </p:spPr>
      </p:pic>
      <p:pic>
        <p:nvPicPr>
          <p:cNvPr id="14341" name="Picture 9" descr="C:\Users\XAB\Desktop\Salimovaga\SamDChTI-foto\P101028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313" y="3571875"/>
            <a:ext cx="3857625" cy="2894013"/>
          </a:xfrm>
          <a:prstGeom prst="rect">
            <a:avLst/>
          </a:prstGeom>
          <a:noFill/>
          <a:ln w="9525">
            <a:noFill/>
            <a:miter lim="800000"/>
            <a:headEnd/>
            <a:tailEnd/>
          </a:ln>
        </p:spPr>
      </p:pic>
      <p:pic>
        <p:nvPicPr>
          <p:cNvPr id="6" name="Picture 3" descr="C:\Documents and Settings\Admin\Рабочий стол\Isuzu\P101028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00628" y="500042"/>
            <a:ext cx="3600450" cy="270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sz="half" idx="1"/>
          </p:nvPr>
        </p:nvSpPr>
        <p:spPr>
          <a:xfrm>
            <a:off x="0" y="428604"/>
            <a:ext cx="4571999" cy="5989659"/>
          </a:xfrm>
        </p:spPr>
        <p:txBody>
          <a:bodyPr>
            <a:normAutofit/>
          </a:bodyPr>
          <a:lstStyle/>
          <a:p>
            <a:pPr algn="just" eaLnBrk="1" hangingPunct="1">
              <a:buFont typeface="Wingdings 2" pitchFamily="18" charset="2"/>
              <a:buNone/>
              <a:defRPr/>
            </a:pPr>
            <a:r>
              <a:rPr lang="en-US" dirty="0" smtClean="0"/>
              <a:t>    </a:t>
            </a:r>
            <a:r>
              <a:rPr lang="en-US" b="1" dirty="0" err="1" smtClean="0"/>
              <a:t>SamSIFL</a:t>
            </a:r>
            <a:r>
              <a:rPr lang="en-US" b="1" dirty="0" smtClean="0"/>
              <a:t> has been doing its utmost to establish mutually beneficial cooperation links with international organizations and  higher educational institutions in many countries of </a:t>
            </a:r>
            <a:r>
              <a:rPr lang="en-US" b="1" smtClean="0"/>
              <a:t>the world since </a:t>
            </a:r>
            <a:r>
              <a:rPr lang="en-US" b="1" dirty="0" smtClean="0"/>
              <a:t>its foundation in 1994. Our collaboration with these organizations covers the spheres of research, education and culture. </a:t>
            </a:r>
            <a:endParaRPr lang="ru-RU" b="1" dirty="0" smtClean="0"/>
          </a:p>
          <a:p>
            <a:pPr algn="ctr" eaLnBrk="1" hangingPunct="1">
              <a:buFont typeface="Wingdings 2" pitchFamily="18" charset="2"/>
              <a:buNone/>
              <a:defRPr/>
            </a:pPr>
            <a:endParaRPr lang="ru-RU" sz="2000" b="1" dirty="0" smtClean="0"/>
          </a:p>
        </p:txBody>
      </p:sp>
      <p:pic>
        <p:nvPicPr>
          <p:cNvPr id="15363" name="Picture 6" descr="C:\Users\XAB\Desktop\загруженное (5).jpg"/>
          <p:cNvPicPr>
            <a:picLocks noChangeAspect="1" noChangeArrowheads="1"/>
          </p:cNvPicPr>
          <p:nvPr/>
        </p:nvPicPr>
        <p:blipFill>
          <a:blip r:embed="rId2"/>
          <a:srcRect/>
          <a:stretch>
            <a:fillRect/>
          </a:stretch>
        </p:blipFill>
        <p:spPr bwMode="auto">
          <a:xfrm>
            <a:off x="5643570" y="500042"/>
            <a:ext cx="1949450" cy="1785926"/>
          </a:xfrm>
          <a:prstGeom prst="rect">
            <a:avLst/>
          </a:prstGeom>
          <a:noFill/>
          <a:ln w="9525">
            <a:noFill/>
            <a:miter lim="800000"/>
            <a:headEnd/>
            <a:tailEnd/>
          </a:ln>
        </p:spPr>
      </p:pic>
      <p:pic>
        <p:nvPicPr>
          <p:cNvPr id="15364" name="Picture 10" descr="C:\Users\XAB\Desktop\corp.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2428868"/>
            <a:ext cx="1990725" cy="1298575"/>
          </a:xfrm>
          <a:prstGeom prst="rect">
            <a:avLst/>
          </a:prstGeom>
          <a:noFill/>
          <a:ln w="9525">
            <a:noFill/>
            <a:miter lim="800000"/>
            <a:headEnd/>
            <a:tailEnd/>
          </a:ln>
        </p:spPr>
      </p:pic>
      <p:pic>
        <p:nvPicPr>
          <p:cNvPr id="15365" name="Picture 5" descr="C:\Users\XAB\Desktop\загруженное (2).jpg"/>
          <p:cNvPicPr>
            <a:picLocks noChangeAspect="1" noChangeArrowheads="1"/>
          </p:cNvPicPr>
          <p:nvPr/>
        </p:nvPicPr>
        <p:blipFill>
          <a:blip r:embed="rId4"/>
          <a:srcRect/>
          <a:stretch>
            <a:fillRect/>
          </a:stretch>
        </p:blipFill>
        <p:spPr bwMode="auto">
          <a:xfrm>
            <a:off x="6572250" y="2428868"/>
            <a:ext cx="2571750" cy="1285875"/>
          </a:xfrm>
          <a:prstGeom prst="rect">
            <a:avLst/>
          </a:prstGeom>
          <a:noFill/>
          <a:ln w="9525">
            <a:noFill/>
            <a:miter lim="800000"/>
            <a:headEnd/>
            <a:tailEnd/>
          </a:ln>
        </p:spPr>
      </p:pic>
      <p:pic>
        <p:nvPicPr>
          <p:cNvPr id="15366" name="Picture 7" descr="D:\XAB документ\2013\Xitoy delegatsiyasi\хитой делегацияси\P910233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14875" y="3857628"/>
            <a:ext cx="4429125" cy="2571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sz="half" idx="1"/>
          </p:nvPr>
        </p:nvSpPr>
        <p:spPr>
          <a:xfrm>
            <a:off x="265113" y="285750"/>
            <a:ext cx="4451350" cy="6143625"/>
          </a:xfrm>
        </p:spPr>
        <p:txBody>
          <a:bodyPr>
            <a:normAutofit fontScale="92500" lnSpcReduction="10000"/>
          </a:bodyPr>
          <a:lstStyle/>
          <a:p>
            <a:pPr marL="0" indent="0" algn="ctr" eaLnBrk="1" hangingPunct="1">
              <a:buFont typeface="Wingdings 2" pitchFamily="18" charset="2"/>
              <a:buNone/>
              <a:defRPr/>
            </a:pPr>
            <a:endParaRPr lang="en-US" sz="2000" b="1" dirty="0" smtClean="0"/>
          </a:p>
          <a:p>
            <a:pPr marL="0" indent="0" algn="just" eaLnBrk="1" hangingPunct="1">
              <a:buFont typeface="Wingdings 2" pitchFamily="18" charset="2"/>
              <a:buNone/>
              <a:defRPr/>
            </a:pPr>
            <a:r>
              <a:rPr lang="en-US" sz="2200" b="1" dirty="0" smtClean="0"/>
              <a:t>The Institute has signed about 50 Agreements on scientific and scientific - technical cooperation with higher educational establishments, international organizations and scientific centers of foreign countries of the world. Within the framework of mutual cooperation agreement with the universities programs the scientific-research works are realized; their results are published in the joint scientific editorials. Cooperation with universities of Russian Federation, Germany, France, Italy, Spain, Malaysia, South Korea, Japan, China, Egypt, UK, USA, and Kazakhstan is developing actively.</a:t>
            </a:r>
            <a:endParaRPr lang="ru-RU" sz="2200" b="1" dirty="0" smtClean="0"/>
          </a:p>
          <a:p>
            <a:pPr marL="0" indent="0" algn="ctr" eaLnBrk="1" hangingPunct="1">
              <a:buFont typeface="Wingdings 2" pitchFamily="18" charset="2"/>
              <a:buNone/>
              <a:defRPr/>
            </a:pPr>
            <a:endParaRPr lang="ru-RU" sz="1500" dirty="0" smtClean="0"/>
          </a:p>
          <a:p>
            <a:pPr marL="0" indent="0" algn="ctr" eaLnBrk="1" hangingPunct="1">
              <a:buFont typeface="Wingdings 2" pitchFamily="18" charset="2"/>
              <a:buNone/>
              <a:defRPr/>
            </a:pPr>
            <a:endParaRPr lang="ru-RU" sz="1500" dirty="0" smtClean="0"/>
          </a:p>
          <a:p>
            <a:pPr marL="0" indent="0" algn="ctr" eaLnBrk="1" hangingPunct="1">
              <a:buFont typeface="Wingdings 2" pitchFamily="18" charset="2"/>
              <a:buNone/>
              <a:defRPr/>
            </a:pPr>
            <a:endParaRPr lang="ru-RU" sz="1500" dirty="0" smtClean="0"/>
          </a:p>
          <a:p>
            <a:pPr marL="0" indent="0" algn="ctr" eaLnBrk="1" hangingPunct="1">
              <a:buFont typeface="Wingdings 2" pitchFamily="18" charset="2"/>
              <a:buNone/>
              <a:defRPr/>
            </a:pPr>
            <a:endParaRPr lang="ru-RU" sz="1500" dirty="0" smtClean="0"/>
          </a:p>
          <a:p>
            <a:pPr marL="0" indent="0" algn="ctr" eaLnBrk="1" hangingPunct="1">
              <a:buFont typeface="Wingdings 2" pitchFamily="18" charset="2"/>
              <a:buNone/>
              <a:defRPr/>
            </a:pPr>
            <a:endParaRPr lang="ru-RU" sz="1600" dirty="0" smtClean="0"/>
          </a:p>
        </p:txBody>
      </p:sp>
      <p:pic>
        <p:nvPicPr>
          <p:cNvPr id="16387" name="Picture 9" descr="D:\Мои рисунки\2012\10 October\October - 19 Korean Ambassador visit 1\S350024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6313" y="214290"/>
            <a:ext cx="4357687" cy="3268663"/>
          </a:xfrm>
          <a:prstGeom prst="rect">
            <a:avLst/>
          </a:prstGeom>
          <a:noFill/>
          <a:ln w="9525">
            <a:noFill/>
            <a:miter lim="800000"/>
            <a:headEnd/>
            <a:tailEnd/>
          </a:ln>
        </p:spPr>
      </p:pic>
      <p:pic>
        <p:nvPicPr>
          <p:cNvPr id="16388" name="Picture 6" descr="C:\Users\XAB\Desktop\СамДЧТИ проф-ўқ,ходимлари тўғрисида маълумот\REKTOR Gallery\Индонезия 22.03.2013\P322043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6313" y="3571876"/>
            <a:ext cx="4357687"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9"/>
          <p:cNvSpPr>
            <a:spLocks noGrp="1"/>
          </p:cNvSpPr>
          <p:nvPr>
            <p:ph sz="half" idx="1"/>
          </p:nvPr>
        </p:nvSpPr>
        <p:spPr>
          <a:xfrm>
            <a:off x="0" y="0"/>
            <a:ext cx="4738688" cy="3929063"/>
          </a:xfrm>
        </p:spPr>
        <p:txBody>
          <a:bodyPr/>
          <a:lstStyle/>
          <a:p>
            <a:pPr indent="-7938" algn="just" eaLnBrk="1" hangingPunct="1">
              <a:buFont typeface="Wingdings 2" pitchFamily="18" charset="2"/>
              <a:buNone/>
            </a:pPr>
            <a:endParaRPr lang="ru-RU" sz="2400" dirty="0" smtClean="0"/>
          </a:p>
          <a:p>
            <a:pPr indent="-7938" algn="just" eaLnBrk="1" hangingPunct="1">
              <a:buFont typeface="Wingdings 2" pitchFamily="18" charset="2"/>
              <a:buNone/>
            </a:pPr>
            <a:r>
              <a:rPr lang="en-US" sz="2000" b="1" dirty="0" smtClean="0"/>
              <a:t>    Besides, the Institute closely cooperates and participates in the work of noncommercial organizations and associations. Participation in the work of such international organizations as the British Council (BC), German Service of the Academic Exchange (DAAD), Goethe, TEMPUS, JICA, KOICA, JSV and others is especially making more active lately.</a:t>
            </a:r>
            <a:endParaRPr lang="ru-RU" sz="2000" b="1" dirty="0" smtClean="0"/>
          </a:p>
          <a:p>
            <a:pPr indent="-7938" algn="ctr" eaLnBrk="1" hangingPunct="1">
              <a:buFont typeface="Wingdings 2" pitchFamily="18" charset="2"/>
              <a:buNone/>
            </a:pPr>
            <a:endParaRPr lang="ru-RU" sz="3400" b="1" dirty="0" smtClean="0"/>
          </a:p>
        </p:txBody>
      </p:sp>
      <p:pic>
        <p:nvPicPr>
          <p:cNvPr id="17411" name="Picture 6" descr="C:\Users\XAB\Desktop\JICA logo High resolution.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15250" y="0"/>
            <a:ext cx="1428750" cy="1255713"/>
          </a:xfrm>
          <a:prstGeom prst="rect">
            <a:avLst/>
          </a:prstGeom>
          <a:noFill/>
          <a:ln w="9525">
            <a:noFill/>
            <a:miter lim="800000"/>
            <a:headEnd/>
            <a:tailEnd/>
          </a:ln>
        </p:spPr>
      </p:pic>
      <p:pic>
        <p:nvPicPr>
          <p:cNvPr id="17412" name="Picture 8" descr="C:\Users\XAB\Desktop\big_ujc-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8075" y="1214422"/>
            <a:ext cx="1685925" cy="993775"/>
          </a:xfrm>
          <a:prstGeom prst="rect">
            <a:avLst/>
          </a:prstGeom>
          <a:noFill/>
          <a:ln w="9525">
            <a:noFill/>
            <a:miter lim="800000"/>
            <a:headEnd/>
            <a:tailEnd/>
          </a:ln>
        </p:spPr>
      </p:pic>
      <p:pic>
        <p:nvPicPr>
          <p:cNvPr id="17413" name="Picture 5" descr="C:\Users\XAB\Desktop\загруженное (4).jpg"/>
          <p:cNvPicPr>
            <a:picLocks noChangeAspect="1" noChangeArrowheads="1"/>
          </p:cNvPicPr>
          <p:nvPr/>
        </p:nvPicPr>
        <p:blipFill>
          <a:blip r:embed="rId4"/>
          <a:srcRect/>
          <a:stretch>
            <a:fillRect/>
          </a:stretch>
        </p:blipFill>
        <p:spPr bwMode="auto">
          <a:xfrm>
            <a:off x="6500826" y="0"/>
            <a:ext cx="1214438" cy="955675"/>
          </a:xfrm>
          <a:prstGeom prst="rect">
            <a:avLst/>
          </a:prstGeom>
          <a:noFill/>
          <a:ln w="9525">
            <a:noFill/>
            <a:miter lim="800000"/>
            <a:headEnd/>
            <a:tailEnd/>
          </a:ln>
        </p:spPr>
      </p:pic>
      <p:pic>
        <p:nvPicPr>
          <p:cNvPr id="17414" name="Picture 6" descr="C:\Users\XAB\Desktop\logo-of-KOICA-news (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6314" y="0"/>
            <a:ext cx="1711325" cy="1000125"/>
          </a:xfrm>
          <a:prstGeom prst="rect">
            <a:avLst/>
          </a:prstGeom>
          <a:noFill/>
          <a:ln w="9525">
            <a:noFill/>
            <a:miter lim="800000"/>
            <a:headEnd/>
            <a:tailEnd/>
          </a:ln>
        </p:spPr>
      </p:pic>
      <p:pic>
        <p:nvPicPr>
          <p:cNvPr id="17415" name="Picture 11" descr="C:\Users\XAB\Desktop\Korea Foundation logo.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57752" y="1000108"/>
            <a:ext cx="2014586" cy="642953"/>
          </a:xfrm>
          <a:prstGeom prst="rect">
            <a:avLst/>
          </a:prstGeom>
          <a:noFill/>
          <a:ln w="9525">
            <a:noFill/>
            <a:miter lim="800000"/>
            <a:headEnd/>
            <a:tailEnd/>
          </a:ln>
        </p:spPr>
      </p:pic>
      <p:pic>
        <p:nvPicPr>
          <p:cNvPr id="17416" name="Picture 12" descr="C:\Users\XAB\Desktop\загруженное (7).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14876" y="1682746"/>
            <a:ext cx="1500187" cy="1174750"/>
          </a:xfrm>
          <a:prstGeom prst="rect">
            <a:avLst/>
          </a:prstGeom>
          <a:noFill/>
          <a:ln w="9525">
            <a:noFill/>
            <a:miter lim="800000"/>
            <a:headEnd/>
            <a:tailEnd/>
          </a:ln>
        </p:spPr>
      </p:pic>
      <p:pic>
        <p:nvPicPr>
          <p:cNvPr id="17417" name="Picture 7" descr="C:\Users\XAB\Desktop\загруженное (3).jpg"/>
          <p:cNvPicPr>
            <a:picLocks noChangeAspect="1" noChangeArrowheads="1"/>
          </p:cNvPicPr>
          <p:nvPr/>
        </p:nvPicPr>
        <p:blipFill>
          <a:blip r:embed="rId8"/>
          <a:srcRect/>
          <a:stretch>
            <a:fillRect/>
          </a:stretch>
        </p:blipFill>
        <p:spPr bwMode="auto">
          <a:xfrm>
            <a:off x="0" y="3857625"/>
            <a:ext cx="1571625" cy="1571625"/>
          </a:xfrm>
          <a:prstGeom prst="rect">
            <a:avLst/>
          </a:prstGeom>
          <a:noFill/>
          <a:ln w="9525">
            <a:noFill/>
            <a:miter lim="800000"/>
            <a:headEnd/>
            <a:tailEnd/>
          </a:ln>
        </p:spPr>
      </p:pic>
      <p:pic>
        <p:nvPicPr>
          <p:cNvPr id="17418" name="Picture 6" descr="C:\Users\XAB\Desktop\images (1).jpg"/>
          <p:cNvPicPr>
            <a:picLocks noChangeAspect="1" noChangeArrowheads="1"/>
          </p:cNvPicPr>
          <p:nvPr/>
        </p:nvPicPr>
        <p:blipFill>
          <a:blip r:embed="rId9"/>
          <a:srcRect/>
          <a:stretch>
            <a:fillRect/>
          </a:stretch>
        </p:blipFill>
        <p:spPr bwMode="auto">
          <a:xfrm>
            <a:off x="0" y="5400675"/>
            <a:ext cx="3000375" cy="1457325"/>
          </a:xfrm>
          <a:prstGeom prst="rect">
            <a:avLst/>
          </a:prstGeom>
          <a:noFill/>
          <a:ln w="9525">
            <a:noFill/>
            <a:miter lim="800000"/>
            <a:headEnd/>
            <a:tailEnd/>
          </a:ln>
        </p:spPr>
      </p:pic>
      <p:pic>
        <p:nvPicPr>
          <p:cNvPr id="17419" name="Picture 13" descr="C:\Users\XAB\Desktop\загруженное (8).jpg"/>
          <p:cNvPicPr>
            <a:picLocks noChangeAspect="1" noChangeArrowheads="1"/>
          </p:cNvPicPr>
          <p:nvPr/>
        </p:nvPicPr>
        <p:blipFill>
          <a:blip r:embed="rId10"/>
          <a:srcRect/>
          <a:stretch>
            <a:fillRect/>
          </a:stretch>
        </p:blipFill>
        <p:spPr bwMode="auto">
          <a:xfrm>
            <a:off x="7000892" y="4929198"/>
            <a:ext cx="1973263" cy="928687"/>
          </a:xfrm>
          <a:prstGeom prst="rect">
            <a:avLst/>
          </a:prstGeom>
          <a:noFill/>
          <a:ln w="9525">
            <a:noFill/>
            <a:miter lim="800000"/>
            <a:headEnd/>
            <a:tailEnd/>
          </a:ln>
        </p:spPr>
      </p:pic>
      <p:pic>
        <p:nvPicPr>
          <p:cNvPr id="17420" name="Picture 14" descr="C:\Users\XAB\Desktop\загруженное (9).jpg"/>
          <p:cNvPicPr>
            <a:picLocks noChangeAspect="1" noChangeArrowheads="1"/>
          </p:cNvPicPr>
          <p:nvPr/>
        </p:nvPicPr>
        <p:blipFill>
          <a:blip r:embed="rId11"/>
          <a:srcRect/>
          <a:stretch>
            <a:fillRect/>
          </a:stretch>
        </p:blipFill>
        <p:spPr bwMode="auto">
          <a:xfrm>
            <a:off x="6067425" y="6246837"/>
            <a:ext cx="3076575" cy="611187"/>
          </a:xfrm>
          <a:prstGeom prst="rect">
            <a:avLst/>
          </a:prstGeom>
          <a:noFill/>
          <a:ln w="9525">
            <a:noFill/>
            <a:miter lim="800000"/>
            <a:headEnd/>
            <a:tailEnd/>
          </a:ln>
        </p:spPr>
      </p:pic>
      <p:pic>
        <p:nvPicPr>
          <p:cNvPr id="17421" name="Picture 15" descr="C:\Users\XAB\Desktop\загруженное (10).jpg"/>
          <p:cNvPicPr>
            <a:picLocks noChangeAspect="1" noChangeArrowheads="1"/>
          </p:cNvPicPr>
          <p:nvPr/>
        </p:nvPicPr>
        <p:blipFill>
          <a:blip r:embed="rId12"/>
          <a:srcRect/>
          <a:stretch>
            <a:fillRect/>
          </a:stretch>
        </p:blipFill>
        <p:spPr bwMode="auto">
          <a:xfrm>
            <a:off x="7286644" y="3071810"/>
            <a:ext cx="1643042" cy="1571625"/>
          </a:xfrm>
          <a:prstGeom prst="rect">
            <a:avLst/>
          </a:prstGeom>
          <a:noFill/>
          <a:ln w="9525">
            <a:noFill/>
            <a:miter lim="800000"/>
            <a:headEnd/>
            <a:tailEnd/>
          </a:ln>
        </p:spPr>
      </p:pic>
      <p:pic>
        <p:nvPicPr>
          <p:cNvPr id="17422" name="Picture 16" descr="C:\Users\XAB\Desktop\загруженное (11).jpg"/>
          <p:cNvPicPr>
            <a:picLocks noChangeAspect="1" noChangeArrowheads="1"/>
          </p:cNvPicPr>
          <p:nvPr/>
        </p:nvPicPr>
        <p:blipFill>
          <a:blip r:embed="rId13"/>
          <a:srcRect/>
          <a:stretch>
            <a:fillRect/>
          </a:stretch>
        </p:blipFill>
        <p:spPr bwMode="auto">
          <a:xfrm>
            <a:off x="1571625" y="4000500"/>
            <a:ext cx="1816100" cy="1285875"/>
          </a:xfrm>
          <a:prstGeom prst="rect">
            <a:avLst/>
          </a:prstGeom>
          <a:noFill/>
          <a:ln w="9525">
            <a:noFill/>
            <a:miter lim="800000"/>
            <a:headEnd/>
            <a:tailEnd/>
          </a:ln>
        </p:spPr>
      </p:pic>
      <p:pic>
        <p:nvPicPr>
          <p:cNvPr id="17423" name="Picture 17" descr="C:\Users\XAB\Desktop\загруженное (12).jpg"/>
          <p:cNvPicPr>
            <a:picLocks noChangeAspect="1" noChangeArrowheads="1"/>
          </p:cNvPicPr>
          <p:nvPr/>
        </p:nvPicPr>
        <p:blipFill>
          <a:blip r:embed="rId14"/>
          <a:srcRect/>
          <a:stretch>
            <a:fillRect/>
          </a:stretch>
        </p:blipFill>
        <p:spPr bwMode="auto">
          <a:xfrm>
            <a:off x="3000364" y="5715016"/>
            <a:ext cx="2089121" cy="1142984"/>
          </a:xfrm>
          <a:prstGeom prst="rect">
            <a:avLst/>
          </a:prstGeom>
          <a:noFill/>
          <a:ln w="9525">
            <a:noFill/>
            <a:miter lim="800000"/>
            <a:headEnd/>
            <a:tailEnd/>
          </a:ln>
        </p:spPr>
      </p:pic>
      <p:pic>
        <p:nvPicPr>
          <p:cNvPr id="17424" name="Picture 18" descr="C:\Users\XAB\Desktop\загруженное (13).jpg"/>
          <p:cNvPicPr>
            <a:picLocks noChangeAspect="1" noChangeArrowheads="1"/>
          </p:cNvPicPr>
          <p:nvPr/>
        </p:nvPicPr>
        <p:blipFill>
          <a:blip r:embed="rId15"/>
          <a:srcRect/>
          <a:stretch>
            <a:fillRect/>
          </a:stretch>
        </p:blipFill>
        <p:spPr bwMode="auto">
          <a:xfrm>
            <a:off x="5643570" y="4643446"/>
            <a:ext cx="1357312" cy="1357313"/>
          </a:xfrm>
          <a:prstGeom prst="rect">
            <a:avLst/>
          </a:prstGeom>
          <a:noFill/>
          <a:ln w="9525">
            <a:noFill/>
            <a:miter lim="800000"/>
            <a:headEnd/>
            <a:tailEnd/>
          </a:ln>
        </p:spPr>
      </p:pic>
      <p:pic>
        <p:nvPicPr>
          <p:cNvPr id="17425" name="Picture 19" descr="C:\Users\XAB\Desktop\загруженное (14).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215074" y="1643062"/>
            <a:ext cx="1285872" cy="1285872"/>
          </a:xfrm>
          <a:prstGeom prst="rect">
            <a:avLst/>
          </a:prstGeom>
          <a:noFill/>
          <a:ln w="9525">
            <a:noFill/>
            <a:miter lim="800000"/>
            <a:headEnd/>
            <a:tailEnd/>
          </a:ln>
        </p:spPr>
      </p:pic>
      <p:pic>
        <p:nvPicPr>
          <p:cNvPr id="17426" name="Picture 20" descr="C:\Users\XAB\Desktop\загруженное (15).jpg"/>
          <p:cNvPicPr>
            <a:picLocks noChangeAspect="1" noChangeArrowheads="1"/>
          </p:cNvPicPr>
          <p:nvPr/>
        </p:nvPicPr>
        <p:blipFill>
          <a:blip r:embed="rId17"/>
          <a:srcRect/>
          <a:stretch>
            <a:fillRect/>
          </a:stretch>
        </p:blipFill>
        <p:spPr bwMode="auto">
          <a:xfrm>
            <a:off x="5429256" y="3429000"/>
            <a:ext cx="1485900" cy="990600"/>
          </a:xfrm>
          <a:prstGeom prst="rect">
            <a:avLst/>
          </a:prstGeom>
          <a:noFill/>
          <a:ln w="9525">
            <a:noFill/>
            <a:miter lim="800000"/>
            <a:headEnd/>
            <a:tailEnd/>
          </a:ln>
        </p:spPr>
      </p:pic>
      <p:pic>
        <p:nvPicPr>
          <p:cNvPr id="17427" name="Picture 19" descr="C:\Users\XAB\Desktop\3.jpg"/>
          <p:cNvPicPr>
            <a:picLocks noChangeAspect="1" noChangeArrowheads="1"/>
          </p:cNvPicPr>
          <p:nvPr/>
        </p:nvPicPr>
        <p:blipFill>
          <a:blip r:embed="rId18"/>
          <a:srcRect/>
          <a:stretch>
            <a:fillRect/>
          </a:stretch>
        </p:blipFill>
        <p:spPr bwMode="auto">
          <a:xfrm>
            <a:off x="3428992" y="4000504"/>
            <a:ext cx="1914525" cy="15906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404813"/>
          <a:ext cx="8229600" cy="604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845713402"/>
              </p:ext>
            </p:extLst>
          </p:nvPr>
        </p:nvGraphicFramePr>
        <p:xfrm>
          <a:off x="457200" y="476250"/>
          <a:ext cx="8229600" cy="604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476672"/>
          <a:ext cx="886732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333375"/>
          <a:ext cx="8229600" cy="6119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476250"/>
          <a:ext cx="8229600" cy="5649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sz="half" idx="1"/>
          </p:nvPr>
        </p:nvSpPr>
        <p:spPr>
          <a:xfrm>
            <a:off x="265113" y="285750"/>
            <a:ext cx="4451350" cy="6143625"/>
          </a:xfrm>
        </p:spPr>
        <p:txBody>
          <a:bodyPr>
            <a:normAutofit lnSpcReduction="10000"/>
          </a:bodyPr>
          <a:lstStyle/>
          <a:p>
            <a:pPr marL="0" indent="0" algn="ctr" eaLnBrk="1" hangingPunct="1">
              <a:buFont typeface="Wingdings 2" pitchFamily="18" charset="2"/>
              <a:buNone/>
              <a:defRPr/>
            </a:pPr>
            <a:endParaRPr lang="en-US" sz="2000" b="1" dirty="0" smtClean="0"/>
          </a:p>
          <a:p>
            <a:pPr marL="0" indent="0" algn="just" eaLnBrk="1" hangingPunct="1">
              <a:buFont typeface="Wingdings 2" pitchFamily="18" charset="2"/>
              <a:buNone/>
              <a:defRPr/>
            </a:pPr>
            <a:r>
              <a:rPr lang="en-US" sz="2400" b="1" dirty="0" smtClean="0"/>
              <a:t>Philology, Foreign languages - namely, English, German, French, Italian, Spanish, Korean, Japanese, Chinese, Arabic and the direction of the translation theory and practice were determined as the basic trends in educational curriculum.  Besides above mentioned foreign languages, students have right to chose English, German, French, Arabic, Persian, Korean, Japanese, Chinese, Spanish languages as a second language.</a:t>
            </a:r>
            <a:endParaRPr lang="ru-RU" sz="2400" b="1" dirty="0" smtClean="0"/>
          </a:p>
          <a:p>
            <a:pPr marL="0" indent="0" algn="ctr" eaLnBrk="1" hangingPunct="1">
              <a:buFont typeface="Wingdings 2" pitchFamily="18" charset="2"/>
              <a:buNone/>
              <a:defRPr/>
            </a:pPr>
            <a:endParaRPr lang="ru-RU" sz="1500" dirty="0" smtClean="0"/>
          </a:p>
          <a:p>
            <a:pPr marL="0" indent="0" algn="ctr" eaLnBrk="1" hangingPunct="1">
              <a:buFont typeface="Wingdings 2" pitchFamily="18" charset="2"/>
              <a:buNone/>
              <a:defRPr/>
            </a:pPr>
            <a:endParaRPr lang="ru-RU" sz="1500" dirty="0" smtClean="0"/>
          </a:p>
          <a:p>
            <a:pPr marL="0" indent="0" algn="ctr" eaLnBrk="1" hangingPunct="1">
              <a:buFont typeface="Wingdings 2" pitchFamily="18" charset="2"/>
              <a:buNone/>
              <a:defRPr/>
            </a:pPr>
            <a:endParaRPr lang="ru-RU" sz="1500" dirty="0" smtClean="0"/>
          </a:p>
          <a:p>
            <a:pPr marL="0" indent="0" algn="ctr" eaLnBrk="1" hangingPunct="1">
              <a:buFont typeface="Wingdings 2" pitchFamily="18" charset="2"/>
              <a:buNone/>
              <a:defRPr/>
            </a:pPr>
            <a:endParaRPr lang="ru-RU" sz="1500" dirty="0" smtClean="0"/>
          </a:p>
          <a:p>
            <a:pPr marL="0" indent="0" algn="ctr" eaLnBrk="1" hangingPunct="1">
              <a:buFont typeface="Wingdings 2" pitchFamily="18" charset="2"/>
              <a:buNone/>
              <a:defRPr/>
            </a:pPr>
            <a:endParaRPr lang="ru-RU" sz="1600" dirty="0" smtClean="0"/>
          </a:p>
        </p:txBody>
      </p:sp>
      <p:pic>
        <p:nvPicPr>
          <p:cNvPr id="23555" name="Picture 5" descr="G:\Salimovaga\buklet -rasmlari\clas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6313" y="0"/>
            <a:ext cx="4357687" cy="3268663"/>
          </a:xfrm>
          <a:prstGeom prst="rect">
            <a:avLst/>
          </a:prstGeom>
          <a:noFill/>
          <a:ln w="9525">
            <a:noFill/>
            <a:miter lim="800000"/>
            <a:headEnd/>
            <a:tailEnd/>
          </a:ln>
        </p:spPr>
      </p:pic>
      <p:pic>
        <p:nvPicPr>
          <p:cNvPr id="23556" name="Picture 6" descr="C:\Users\XAB\Desktop\xalqaro\P225505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6313" y="3589338"/>
            <a:ext cx="4357687" cy="326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F:\kon-2009\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43000"/>
            <a:ext cx="9144000" cy="5715000"/>
          </a:xfrm>
          <a:prstGeom prst="rect">
            <a:avLst/>
          </a:prstGeom>
          <a:noFill/>
          <a:ln w="9525">
            <a:noFill/>
            <a:miter lim="800000"/>
            <a:headEnd/>
            <a:tailEnd/>
          </a:ln>
        </p:spPr>
      </p:pic>
      <p:sp>
        <p:nvSpPr>
          <p:cNvPr id="7" name="Заголовок 3"/>
          <p:cNvSpPr txBox="1">
            <a:spLocks/>
          </p:cNvSpPr>
          <p:nvPr/>
        </p:nvSpPr>
        <p:spPr>
          <a:xfrm>
            <a:off x="500034" y="0"/>
            <a:ext cx="8305800" cy="1266820"/>
          </a:xfrm>
          <a:prstGeom prst="rect">
            <a:avLst/>
          </a:prstGeom>
          <a:ln w="6350" cap="rnd">
            <a:noFill/>
          </a:ln>
        </p:spPr>
        <p:txBody>
          <a:bodyPr anchor="b">
            <a:normAutofit lnSpcReduction="10000"/>
          </a:bodyPr>
          <a:lstStyle/>
          <a:p>
            <a:pPr algn="ctr" fontAlgn="auto">
              <a:spcAft>
                <a:spcPts val="0"/>
              </a:spcAft>
              <a:defRPr/>
            </a:pPr>
            <a:r>
              <a:rPr lang="ru-RU" sz="4200" b="1"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SAMARKAND STATE INSTITUTE OF  FOREIGN LANGUAGES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9"/>
          <p:cNvSpPr>
            <a:spLocks noGrp="1"/>
          </p:cNvSpPr>
          <p:nvPr>
            <p:ph sz="half" idx="1"/>
          </p:nvPr>
        </p:nvSpPr>
        <p:spPr>
          <a:xfrm>
            <a:off x="265113" y="285750"/>
            <a:ext cx="4451350" cy="4286250"/>
          </a:xfrm>
        </p:spPr>
        <p:txBody>
          <a:bodyPr/>
          <a:lstStyle/>
          <a:p>
            <a:pPr marL="0" indent="0" algn="just" eaLnBrk="1" hangingPunct="1">
              <a:buFont typeface="Wingdings 2" pitchFamily="18" charset="2"/>
              <a:buNone/>
            </a:pPr>
            <a:endParaRPr lang="en-US" sz="2000" b="1" dirty="0" smtClean="0"/>
          </a:p>
          <a:p>
            <a:pPr marL="0" indent="0" algn="just" eaLnBrk="1" hangingPunct="1">
              <a:buFont typeface="Wingdings 2" pitchFamily="18" charset="2"/>
              <a:buNone/>
            </a:pPr>
            <a:r>
              <a:rPr lang="en-US" sz="2000" b="1" dirty="0" smtClean="0"/>
              <a:t>	</a:t>
            </a:r>
            <a:r>
              <a:rPr lang="en-US" sz="2400" b="1" dirty="0" smtClean="0"/>
              <a:t>Japanese, Italian, Uzbek, Russian, French, English, Arabic, Turkish, Persian, Korean, Indonesian language and culture centers were established by the initiative of Embassies of foreign countries and equipped with modern teaching technologies. </a:t>
            </a:r>
            <a:endParaRPr lang="ru-RU" sz="2400" b="1" dirty="0" smtClean="0"/>
          </a:p>
          <a:p>
            <a:pPr marL="0" indent="0" algn="ctr" eaLnBrk="1" hangingPunct="1">
              <a:buFont typeface="Wingdings 2" pitchFamily="18" charset="2"/>
              <a:buNone/>
            </a:pPr>
            <a:endParaRPr lang="ru-RU" sz="1500" dirty="0" smtClean="0"/>
          </a:p>
          <a:p>
            <a:pPr marL="0" indent="0" algn="ctr" eaLnBrk="1" hangingPunct="1">
              <a:buFont typeface="Wingdings 2" pitchFamily="18" charset="2"/>
              <a:buNone/>
            </a:pPr>
            <a:endParaRPr lang="ru-RU" sz="1500" dirty="0" smtClean="0"/>
          </a:p>
          <a:p>
            <a:pPr marL="0" indent="0" algn="ctr" eaLnBrk="1" hangingPunct="1">
              <a:buFont typeface="Wingdings 2" pitchFamily="18" charset="2"/>
              <a:buNone/>
            </a:pPr>
            <a:endParaRPr lang="ru-RU" sz="1500" dirty="0" smtClean="0"/>
          </a:p>
          <a:p>
            <a:pPr marL="0" indent="0" algn="ctr" eaLnBrk="1" hangingPunct="1">
              <a:buFont typeface="Wingdings 2" pitchFamily="18" charset="2"/>
              <a:buNone/>
            </a:pPr>
            <a:endParaRPr lang="ru-RU" sz="1500" dirty="0" smtClean="0"/>
          </a:p>
          <a:p>
            <a:pPr marL="0" indent="0" algn="ctr" eaLnBrk="1" hangingPunct="1">
              <a:buFont typeface="Wingdings 2" pitchFamily="18" charset="2"/>
              <a:buNone/>
            </a:pPr>
            <a:endParaRPr lang="ru-RU" sz="1600" dirty="0" smtClean="0"/>
          </a:p>
        </p:txBody>
      </p:sp>
      <p:pic>
        <p:nvPicPr>
          <p:cNvPr id="24579" name="Picture 2" descr="G:\СамГИИЯ\Китайская группа\1 курс Японцы\1 курс\getImadgdgdge.jpe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7250" y="4395788"/>
            <a:ext cx="3357563" cy="2462212"/>
          </a:xfrm>
          <a:prstGeom prst="rect">
            <a:avLst/>
          </a:prstGeom>
          <a:noFill/>
          <a:ln w="9525">
            <a:noFill/>
            <a:miter lim="800000"/>
            <a:headEnd/>
            <a:tailEnd/>
          </a:ln>
        </p:spPr>
      </p:pic>
      <p:pic>
        <p:nvPicPr>
          <p:cNvPr id="24580" name="Picture 5" descr="H:\2013-05-04 18.09.3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29188" y="428625"/>
            <a:ext cx="3778250" cy="2833688"/>
          </a:xfrm>
          <a:prstGeom prst="rect">
            <a:avLst/>
          </a:prstGeom>
          <a:noFill/>
          <a:ln w="9525">
            <a:noFill/>
            <a:miter lim="800000"/>
            <a:headEnd/>
            <a:tailEnd/>
          </a:ln>
        </p:spPr>
      </p:pic>
      <p:pic>
        <p:nvPicPr>
          <p:cNvPr id="24581" name="Picture 7" descr="C:\Users\XAB\Desktop\СамДЧТИ проф-ўқ,ходимлари тўғрисида маълумот\REKTOR Gallery\Fotogalereya 2\P100078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6313" y="3500438"/>
            <a:ext cx="40005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9"/>
          <p:cNvSpPr>
            <a:spLocks noGrp="1"/>
          </p:cNvSpPr>
          <p:nvPr>
            <p:ph sz="half" idx="1"/>
          </p:nvPr>
        </p:nvSpPr>
        <p:spPr>
          <a:xfrm>
            <a:off x="0" y="0"/>
            <a:ext cx="4451350" cy="4286250"/>
          </a:xfrm>
        </p:spPr>
        <p:txBody>
          <a:bodyPr/>
          <a:lstStyle/>
          <a:p>
            <a:pPr marL="0" indent="0" algn="ctr" eaLnBrk="1" hangingPunct="1">
              <a:buFont typeface="Wingdings 2" pitchFamily="18" charset="2"/>
              <a:buNone/>
            </a:pPr>
            <a:endParaRPr lang="en-US" sz="2000" b="1" dirty="0" smtClean="0"/>
          </a:p>
          <a:p>
            <a:pPr marL="0" indent="0" algn="just" eaLnBrk="1" hangingPunct="1">
              <a:buFont typeface="Wingdings 2" pitchFamily="18" charset="2"/>
              <a:buNone/>
            </a:pPr>
            <a:r>
              <a:rPr lang="en-US" sz="2400" b="1" dirty="0" smtClean="0"/>
              <a:t>Study rooms, library, network of catering and cultural services as well as Internet Resource Center, the Regional Language Training center, publishing house, Center of Information Technologies, Information Resource center are available at the Institute.</a:t>
            </a:r>
            <a:endParaRPr lang="ru-RU" sz="2400" b="1" dirty="0" smtClean="0"/>
          </a:p>
          <a:p>
            <a:pPr marL="0" indent="0" algn="ctr" eaLnBrk="1" hangingPunct="1">
              <a:buFont typeface="Wingdings 2" pitchFamily="18" charset="2"/>
              <a:buNone/>
            </a:pPr>
            <a:endParaRPr lang="ru-RU" sz="1500" dirty="0" smtClean="0"/>
          </a:p>
          <a:p>
            <a:pPr marL="0" indent="0" algn="ctr" eaLnBrk="1" hangingPunct="1">
              <a:buFont typeface="Wingdings 2" pitchFamily="18" charset="2"/>
              <a:buNone/>
            </a:pPr>
            <a:endParaRPr lang="ru-RU" sz="1500" dirty="0" smtClean="0"/>
          </a:p>
          <a:p>
            <a:pPr marL="0" indent="0" algn="ctr" eaLnBrk="1" hangingPunct="1">
              <a:buFont typeface="Wingdings 2" pitchFamily="18" charset="2"/>
              <a:buNone/>
            </a:pPr>
            <a:endParaRPr lang="ru-RU" sz="1600" dirty="0" smtClean="0"/>
          </a:p>
        </p:txBody>
      </p:sp>
      <p:pic>
        <p:nvPicPr>
          <p:cNvPr id="26629" name="Picture 5" descr="C:\Users\XAB\Desktop\xalqaro\P224482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786" y="4125496"/>
            <a:ext cx="3643338" cy="2732504"/>
          </a:xfrm>
          <a:prstGeom prst="rect">
            <a:avLst/>
          </a:prstGeom>
          <a:noFill/>
        </p:spPr>
      </p:pic>
      <p:pic>
        <p:nvPicPr>
          <p:cNvPr id="26630" name="Picture 6" descr="C:\Users\XAB\Desktop\xalqaro\P224483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4844" y="0"/>
            <a:ext cx="4429156" cy="3321867"/>
          </a:xfrm>
          <a:prstGeom prst="rect">
            <a:avLst/>
          </a:prstGeom>
          <a:noFill/>
        </p:spPr>
      </p:pic>
      <p:pic>
        <p:nvPicPr>
          <p:cNvPr id="26631" name="Picture 7" descr="C:\Users\XAB\Desktop\xalqaro\P224483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67250" y="3500438"/>
            <a:ext cx="4476749" cy="3357562"/>
          </a:xfrm>
          <a:prstGeom prst="rect">
            <a:avLst/>
          </a:prstGeom>
          <a:noFill/>
        </p:spPr>
      </p:pic>
    </p:spTree>
    <p:extLst>
      <p:ext uri="{BB962C8B-B14F-4D97-AF65-F5344CB8AC3E}">
        <p14:creationId xmlns:p14="http://schemas.microsoft.com/office/powerpoint/2010/main" val="56721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9"/>
          <p:cNvSpPr>
            <a:spLocks noGrp="1"/>
          </p:cNvSpPr>
          <p:nvPr>
            <p:ph sz="half" idx="1"/>
          </p:nvPr>
        </p:nvSpPr>
        <p:spPr>
          <a:xfrm>
            <a:off x="142844" y="214290"/>
            <a:ext cx="3429024" cy="6429398"/>
          </a:xfrm>
        </p:spPr>
        <p:txBody>
          <a:bodyPr/>
          <a:lstStyle/>
          <a:p>
            <a:pPr marL="0" indent="0" algn="ctr" eaLnBrk="1" hangingPunct="1">
              <a:buFont typeface="Wingdings 2" pitchFamily="18" charset="2"/>
              <a:buNone/>
            </a:pPr>
            <a:endParaRPr lang="en-US" sz="2000" b="1" dirty="0" smtClean="0"/>
          </a:p>
          <a:p>
            <a:pPr marL="0" indent="0" algn="ctr" eaLnBrk="1" hangingPunct="1">
              <a:buFont typeface="Wingdings 2" pitchFamily="18" charset="2"/>
              <a:buNone/>
            </a:pPr>
            <a:r>
              <a:rPr lang="en-US" sz="2000" b="1" dirty="0" smtClean="0"/>
              <a:t>REGIONAL LANGUAGE COURSES               </a:t>
            </a:r>
            <a:endParaRPr lang="ru-RU" sz="2000" b="1" dirty="0" smtClean="0"/>
          </a:p>
          <a:p>
            <a:pPr marL="0" indent="0" algn="just" eaLnBrk="1" hangingPunct="1">
              <a:buFont typeface="Wingdings 2" pitchFamily="18" charset="2"/>
              <a:buNone/>
            </a:pPr>
            <a:r>
              <a:rPr lang="en-US" sz="2000" b="1" dirty="0" smtClean="0"/>
              <a:t>The Regional Language Center of Samarkand State Institute of Foreign Languages offers Uzbek, Russian, English, German, French, Spanish, Italian, Chinese, Korean, Japanese and other language courses for native and international students in individual and group studies. Students have an opportunity to use all facilities and library-materials of the </a:t>
            </a:r>
            <a:r>
              <a:rPr lang="en-US" sz="2000" b="1" dirty="0" err="1" smtClean="0"/>
              <a:t>SamSIFL</a:t>
            </a:r>
            <a:r>
              <a:rPr lang="en-US" sz="2000" b="1" dirty="0" smtClean="0"/>
              <a:t>. </a:t>
            </a:r>
            <a:endParaRPr lang="ru-RU" sz="2000" b="1" dirty="0" smtClean="0"/>
          </a:p>
          <a:p>
            <a:pPr marL="0" indent="0" algn="ctr" eaLnBrk="1" hangingPunct="1">
              <a:buFont typeface="Wingdings 2" pitchFamily="18" charset="2"/>
              <a:buNone/>
            </a:pPr>
            <a:endParaRPr lang="ru-RU" sz="1500" dirty="0" smtClean="0"/>
          </a:p>
          <a:p>
            <a:pPr marL="0" indent="0" algn="ctr" eaLnBrk="1" hangingPunct="1">
              <a:buFont typeface="Wingdings 2" pitchFamily="18" charset="2"/>
              <a:buNone/>
            </a:pPr>
            <a:endParaRPr lang="ru-RU" sz="1500" dirty="0" smtClean="0"/>
          </a:p>
          <a:p>
            <a:pPr marL="0" indent="0" algn="ctr" eaLnBrk="1" hangingPunct="1">
              <a:buFont typeface="Wingdings 2" pitchFamily="18" charset="2"/>
              <a:buNone/>
            </a:pPr>
            <a:endParaRPr lang="ru-RU" sz="1500" dirty="0" smtClean="0"/>
          </a:p>
          <a:p>
            <a:pPr marL="0" indent="0" algn="ctr" eaLnBrk="1" hangingPunct="1">
              <a:buFont typeface="Wingdings 2" pitchFamily="18" charset="2"/>
              <a:buNone/>
            </a:pPr>
            <a:endParaRPr lang="ru-RU" sz="1600" dirty="0" smtClean="0"/>
          </a:p>
        </p:txBody>
      </p:sp>
      <p:pic>
        <p:nvPicPr>
          <p:cNvPr id="25604" name="Picture 4" descr="G:\Fotogalereya 2\IMG_107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36216" y="3571876"/>
            <a:ext cx="4822064" cy="3214710"/>
          </a:xfrm>
          <a:prstGeom prst="rect">
            <a:avLst/>
          </a:prstGeom>
          <a:noFill/>
        </p:spPr>
      </p:pic>
      <p:pic>
        <p:nvPicPr>
          <p:cNvPr id="25607" name="Picture 7" descr="C:\Users\XAB\Desktop\Семинар тренинг\20140211_11464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4744" y="285728"/>
            <a:ext cx="5334005" cy="300037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Содержимое 9"/>
          <p:cNvSpPr>
            <a:spLocks noGrp="1"/>
          </p:cNvSpPr>
          <p:nvPr>
            <p:ph sz="half" idx="1"/>
          </p:nvPr>
        </p:nvSpPr>
        <p:spPr>
          <a:xfrm>
            <a:off x="142844" y="0"/>
            <a:ext cx="4451350" cy="4500572"/>
          </a:xfrm>
        </p:spPr>
        <p:txBody>
          <a:bodyPr/>
          <a:lstStyle/>
          <a:p>
            <a:pPr marL="0" indent="0" algn="ctr" eaLnBrk="1" hangingPunct="1">
              <a:buFont typeface="Wingdings 2" pitchFamily="18" charset="2"/>
              <a:buNone/>
            </a:pPr>
            <a:r>
              <a:rPr lang="en-US" sz="1800" b="1" dirty="0" smtClean="0"/>
              <a:t>INFORMATION RESOURCE CENTRE </a:t>
            </a:r>
            <a:endParaRPr lang="ru-RU" sz="1800" dirty="0" smtClean="0"/>
          </a:p>
          <a:p>
            <a:pPr marL="0" indent="0" algn="just" eaLnBrk="1" hangingPunct="1"/>
            <a:r>
              <a:rPr lang="en-US" sz="2000" b="1" dirty="0" smtClean="0"/>
              <a:t>Information Resource Centre of </a:t>
            </a:r>
            <a:r>
              <a:rPr lang="en-US" sz="2000" b="1" dirty="0" err="1" smtClean="0"/>
              <a:t>SamSIFL</a:t>
            </a:r>
            <a:r>
              <a:rPr lang="en-US" sz="2000" b="1" dirty="0" smtClean="0"/>
              <a:t> is connected to the internet and includes following branches:</a:t>
            </a:r>
            <a:endParaRPr lang="ru-RU" sz="2000" b="1" dirty="0" smtClean="0"/>
          </a:p>
          <a:p>
            <a:pPr marL="0" indent="0" algn="just" eaLnBrk="1" hangingPunct="1"/>
            <a:r>
              <a:rPr lang="en-US" sz="2000" b="1" dirty="0" smtClean="0"/>
              <a:t>Library</a:t>
            </a:r>
            <a:endParaRPr lang="ru-RU" sz="2000" b="1" dirty="0" smtClean="0"/>
          </a:p>
          <a:p>
            <a:pPr marL="0" indent="0" algn="just" eaLnBrk="1" hangingPunct="1"/>
            <a:r>
              <a:rPr lang="en-US" sz="2000" b="1" dirty="0" smtClean="0"/>
              <a:t>Multimedia Education Centre</a:t>
            </a:r>
            <a:endParaRPr lang="ru-RU" sz="2000" b="1" dirty="0" smtClean="0"/>
          </a:p>
          <a:p>
            <a:pPr marL="0" indent="0" algn="just" eaLnBrk="1" hangingPunct="1"/>
            <a:r>
              <a:rPr lang="en-US" sz="2000" b="1" dirty="0" smtClean="0"/>
              <a:t>Electron Library and Electron Reading Rooms</a:t>
            </a:r>
            <a:endParaRPr lang="ru-RU" sz="2000" b="1" dirty="0" smtClean="0"/>
          </a:p>
          <a:p>
            <a:pPr marL="0" indent="0" algn="just" eaLnBrk="1" hangingPunct="1"/>
            <a:r>
              <a:rPr lang="en-US" sz="2000" b="1" dirty="0" smtClean="0"/>
              <a:t>Reading Room</a:t>
            </a:r>
            <a:endParaRPr lang="ru-RU" sz="2000" b="1" dirty="0" smtClean="0"/>
          </a:p>
          <a:p>
            <a:pPr marL="0" indent="0" algn="just" eaLnBrk="1" hangingPunct="1"/>
            <a:r>
              <a:rPr lang="en-US" sz="2000" b="1" dirty="0" smtClean="0"/>
              <a:t>Educational and Scientific Library</a:t>
            </a:r>
            <a:endParaRPr lang="ru-RU" sz="2000" b="1" dirty="0" smtClean="0"/>
          </a:p>
          <a:p>
            <a:pPr marL="0" indent="0" algn="ctr" eaLnBrk="1" hangingPunct="1">
              <a:buFont typeface="Wingdings 2" pitchFamily="18" charset="2"/>
              <a:buNone/>
            </a:pPr>
            <a:endParaRPr lang="ru-RU" sz="1600" dirty="0" smtClean="0"/>
          </a:p>
        </p:txBody>
      </p:sp>
      <p:pic>
        <p:nvPicPr>
          <p:cNvPr id="6" name="Picture 5" descr="C:\Users\XAB\Desktop\xalqaro\P224485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14876" y="71436"/>
            <a:ext cx="4214810" cy="3214688"/>
          </a:xfrm>
          <a:prstGeom prst="rect">
            <a:avLst/>
          </a:prstGeom>
          <a:noFill/>
          <a:ln w="9525">
            <a:noFill/>
            <a:miter lim="800000"/>
            <a:headEnd/>
            <a:tailEnd/>
          </a:ln>
        </p:spPr>
      </p:pic>
      <p:pic>
        <p:nvPicPr>
          <p:cNvPr id="27653" name="Picture 5" descr="C:\Users\XAB\Desktop\armhaqida_clip_image006.jpg"/>
          <p:cNvPicPr>
            <a:picLocks noChangeAspect="1" noChangeArrowheads="1"/>
          </p:cNvPicPr>
          <p:nvPr/>
        </p:nvPicPr>
        <p:blipFill>
          <a:blip r:embed="rId3"/>
          <a:srcRect/>
          <a:stretch>
            <a:fillRect/>
          </a:stretch>
        </p:blipFill>
        <p:spPr bwMode="auto">
          <a:xfrm>
            <a:off x="357158" y="3848100"/>
            <a:ext cx="3886200" cy="3009900"/>
          </a:xfrm>
          <a:prstGeom prst="rect">
            <a:avLst/>
          </a:prstGeom>
          <a:noFill/>
        </p:spPr>
      </p:pic>
      <p:pic>
        <p:nvPicPr>
          <p:cNvPr id="27654" name="Picture 6" descr="C:\Users\XAB\Desktop\СамДЧТИ проф-ўқ,ходимлари тўғрисида маълумот\Халкаро АБ\SamDChTI-foto\P101021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3470" y="3429000"/>
            <a:ext cx="4429124" cy="332184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9"/>
          <p:cNvSpPr>
            <a:spLocks noGrp="1"/>
          </p:cNvSpPr>
          <p:nvPr>
            <p:ph sz="half" idx="1"/>
          </p:nvPr>
        </p:nvSpPr>
        <p:spPr>
          <a:xfrm>
            <a:off x="0" y="0"/>
            <a:ext cx="4357686" cy="4000504"/>
          </a:xfrm>
        </p:spPr>
        <p:txBody>
          <a:bodyPr/>
          <a:lstStyle/>
          <a:p>
            <a:pPr marL="0" indent="0" algn="ctr" eaLnBrk="1" hangingPunct="1">
              <a:lnSpc>
                <a:spcPct val="120000"/>
              </a:lnSpc>
              <a:buFont typeface="Wingdings 2" pitchFamily="18" charset="2"/>
              <a:buNone/>
            </a:pPr>
            <a:r>
              <a:rPr lang="en-US" sz="2000" b="1" dirty="0" smtClean="0"/>
              <a:t>CENTRE FOR INNOVATION AND QUALITY ASSURANCE</a:t>
            </a:r>
            <a:endParaRPr lang="ru-RU" sz="2000" dirty="0" smtClean="0"/>
          </a:p>
          <a:p>
            <a:pPr marL="0" indent="0" algn="ctr" eaLnBrk="1" hangingPunct="1">
              <a:lnSpc>
                <a:spcPct val="120000"/>
              </a:lnSpc>
              <a:buFont typeface="Wingdings 2" pitchFamily="18" charset="2"/>
              <a:buNone/>
            </a:pPr>
            <a:r>
              <a:rPr lang="en-US" sz="2000" b="1" dirty="0" smtClean="0"/>
              <a:t>This centre consists of the following branches:</a:t>
            </a:r>
            <a:endParaRPr lang="ru-RU" sz="2000" b="1" dirty="0" smtClean="0"/>
          </a:p>
          <a:p>
            <a:pPr marL="0" indent="0" eaLnBrk="1" hangingPunct="1">
              <a:lnSpc>
                <a:spcPct val="120000"/>
              </a:lnSpc>
            </a:pPr>
            <a:r>
              <a:rPr lang="en-US" sz="2000" b="1" dirty="0" smtClean="0"/>
              <a:t>Innovation Centre</a:t>
            </a:r>
            <a:endParaRPr lang="ru-RU" sz="2000" b="1" dirty="0" smtClean="0"/>
          </a:p>
          <a:p>
            <a:pPr marL="0" indent="0" eaLnBrk="1" hangingPunct="1">
              <a:lnSpc>
                <a:spcPct val="120000"/>
              </a:lnSpc>
            </a:pPr>
            <a:r>
              <a:rPr lang="en-US" sz="2000" b="1" dirty="0" smtClean="0"/>
              <a:t>Quality Assurance Centre</a:t>
            </a:r>
            <a:endParaRPr lang="ru-RU" sz="2000" b="1" dirty="0" smtClean="0"/>
          </a:p>
          <a:p>
            <a:pPr marL="0" indent="0" eaLnBrk="1" hangingPunct="1">
              <a:lnSpc>
                <a:spcPct val="120000"/>
              </a:lnSpc>
            </a:pPr>
            <a:r>
              <a:rPr lang="en-US" sz="2000" b="1" dirty="0" smtClean="0"/>
              <a:t>Centre for International Projects and Grants</a:t>
            </a:r>
            <a:endParaRPr lang="ru-RU" sz="2000" b="1" dirty="0" smtClean="0"/>
          </a:p>
          <a:p>
            <a:pPr marL="0" indent="0" eaLnBrk="1" hangingPunct="1">
              <a:lnSpc>
                <a:spcPct val="120000"/>
              </a:lnSpc>
            </a:pPr>
            <a:r>
              <a:rPr lang="en-US" sz="2000" b="1" dirty="0" smtClean="0"/>
              <a:t>Scientific Research Centre</a:t>
            </a:r>
            <a:endParaRPr lang="ru-RU" sz="2000" b="1" dirty="0" smtClean="0"/>
          </a:p>
          <a:p>
            <a:pPr marL="0" indent="0" eaLnBrk="1" hangingPunct="1">
              <a:lnSpc>
                <a:spcPct val="120000"/>
              </a:lnSpc>
            </a:pPr>
            <a:endParaRPr lang="ru-RU" sz="2800" dirty="0" smtClean="0"/>
          </a:p>
        </p:txBody>
      </p:sp>
      <p:sp>
        <p:nvSpPr>
          <p:cNvPr id="5" name="Содержимое 9"/>
          <p:cNvSpPr>
            <a:spLocks noGrp="1"/>
          </p:cNvSpPr>
          <p:nvPr>
            <p:ph sz="half" idx="1"/>
          </p:nvPr>
        </p:nvSpPr>
        <p:spPr>
          <a:xfrm>
            <a:off x="4427537" y="0"/>
            <a:ext cx="4716463" cy="6858000"/>
          </a:xfrm>
        </p:spPr>
        <p:txBody>
          <a:bodyPr>
            <a:normAutofit fontScale="40000" lnSpcReduction="20000"/>
          </a:bodyPr>
          <a:lstStyle/>
          <a:p>
            <a:pPr marL="0" indent="0" algn="ctr" eaLnBrk="1" hangingPunct="1">
              <a:lnSpc>
                <a:spcPct val="120000"/>
              </a:lnSpc>
              <a:buFont typeface="Wingdings 2" pitchFamily="18" charset="2"/>
              <a:buNone/>
              <a:defRPr/>
            </a:pPr>
            <a:endParaRPr lang="en-US" sz="1300" b="1" dirty="0" smtClean="0"/>
          </a:p>
          <a:p>
            <a:pPr marL="0" indent="0" algn="ctr" eaLnBrk="1" hangingPunct="1">
              <a:lnSpc>
                <a:spcPct val="120000"/>
              </a:lnSpc>
              <a:buFont typeface="Wingdings 2" pitchFamily="18" charset="2"/>
              <a:buNone/>
              <a:defRPr/>
            </a:pPr>
            <a:r>
              <a:rPr lang="en-US" b="1" dirty="0" smtClean="0"/>
              <a:t> </a:t>
            </a:r>
            <a:r>
              <a:rPr lang="en-US" sz="2800" b="1" dirty="0" smtClean="0"/>
              <a:t>MAIN TASKS OF THE CENTER</a:t>
            </a:r>
            <a:r>
              <a:rPr lang="en-US" sz="2800" dirty="0" smtClean="0"/>
              <a:t>:</a:t>
            </a:r>
            <a:endParaRPr lang="ru-RU" sz="2800" dirty="0" smtClean="0"/>
          </a:p>
          <a:p>
            <a:pPr marL="0" indent="0" eaLnBrk="1" hangingPunct="1">
              <a:lnSpc>
                <a:spcPct val="120000"/>
              </a:lnSpc>
              <a:defRPr/>
            </a:pPr>
            <a:r>
              <a:rPr lang="en-US" sz="3500" dirty="0" smtClean="0">
                <a:latin typeface="Times New Roman" pitchFamily="18" charset="0"/>
                <a:cs typeface="Times New Roman" pitchFamily="18" charset="0"/>
              </a:rPr>
              <a:t>Holding seminars and trainings on regular basis on curriculum improvement, considering the experience of European universities;</a:t>
            </a:r>
            <a:endParaRPr lang="ru-RU" sz="3500" dirty="0" smtClean="0">
              <a:latin typeface="Times New Roman" pitchFamily="18" charset="0"/>
              <a:cs typeface="Times New Roman" pitchFamily="18" charset="0"/>
            </a:endParaRPr>
          </a:p>
          <a:p>
            <a:pPr marL="0" indent="0" eaLnBrk="1" hangingPunct="1">
              <a:lnSpc>
                <a:spcPct val="120000"/>
              </a:lnSpc>
              <a:defRPr/>
            </a:pPr>
            <a:r>
              <a:rPr lang="en-US" sz="3500" dirty="0" smtClean="0">
                <a:latin typeface="Times New Roman" pitchFamily="18" charset="0"/>
                <a:cs typeface="Times New Roman" pitchFamily="18" charset="0"/>
              </a:rPr>
              <a:t>Rendering methodological and technical support to lecturers in designing, improving and publishing textbooks and handouts with the help of mini-printing-house;</a:t>
            </a:r>
            <a:endParaRPr lang="ru-RU" sz="3500" dirty="0" smtClean="0">
              <a:latin typeface="Times New Roman" pitchFamily="18" charset="0"/>
              <a:cs typeface="Times New Roman" pitchFamily="18" charset="0"/>
            </a:endParaRPr>
          </a:p>
          <a:p>
            <a:pPr marL="0" indent="0" eaLnBrk="1" hangingPunct="1">
              <a:lnSpc>
                <a:spcPct val="120000"/>
              </a:lnSpc>
              <a:defRPr/>
            </a:pPr>
            <a:r>
              <a:rPr lang="en-US" sz="3500" dirty="0" smtClean="0">
                <a:latin typeface="Times New Roman" pitchFamily="18" charset="0"/>
                <a:cs typeface="Times New Roman" pitchFamily="18" charset="0"/>
              </a:rPr>
              <a:t>Assuring scientific-methodological, organizational and technological quality of education;</a:t>
            </a:r>
            <a:endParaRPr lang="ru-RU" sz="3500" dirty="0" smtClean="0">
              <a:latin typeface="Times New Roman" pitchFamily="18" charset="0"/>
              <a:cs typeface="Times New Roman" pitchFamily="18" charset="0"/>
            </a:endParaRPr>
          </a:p>
          <a:p>
            <a:pPr marL="0" indent="0" eaLnBrk="1" hangingPunct="1">
              <a:lnSpc>
                <a:spcPct val="120000"/>
              </a:lnSpc>
              <a:defRPr/>
            </a:pPr>
            <a:r>
              <a:rPr lang="en-US" sz="3500" dirty="0" smtClean="0">
                <a:latin typeface="Times New Roman" pitchFamily="18" charset="0"/>
                <a:cs typeface="Times New Roman" pitchFamily="18" charset="0"/>
              </a:rPr>
              <a:t>Perfecting the structure and the content of curricula designed for undergraduate and graduate studies, considering the experience of European universities and the requirements of employers;</a:t>
            </a:r>
            <a:endParaRPr lang="ru-RU" sz="3500" dirty="0" smtClean="0">
              <a:latin typeface="Times New Roman" pitchFamily="18" charset="0"/>
              <a:cs typeface="Times New Roman" pitchFamily="18" charset="0"/>
            </a:endParaRPr>
          </a:p>
          <a:p>
            <a:pPr marL="0" indent="0" eaLnBrk="1" hangingPunct="1">
              <a:lnSpc>
                <a:spcPct val="120000"/>
              </a:lnSpc>
              <a:defRPr/>
            </a:pPr>
            <a:r>
              <a:rPr lang="en-US" sz="3500" dirty="0" smtClean="0">
                <a:latin typeface="Times New Roman" pitchFamily="18" charset="0"/>
                <a:cs typeface="Times New Roman" pitchFamily="18" charset="0"/>
              </a:rPr>
              <a:t>Monitoring the quality of education;</a:t>
            </a:r>
            <a:endParaRPr lang="ru-RU" sz="3500" dirty="0" smtClean="0">
              <a:latin typeface="Times New Roman" pitchFamily="18" charset="0"/>
              <a:cs typeface="Times New Roman" pitchFamily="18" charset="0"/>
            </a:endParaRPr>
          </a:p>
          <a:p>
            <a:pPr marL="0" indent="0" eaLnBrk="1" hangingPunct="1">
              <a:lnSpc>
                <a:spcPct val="120000"/>
              </a:lnSpc>
              <a:defRPr/>
            </a:pPr>
            <a:r>
              <a:rPr lang="en-US" sz="3500" dirty="0" smtClean="0">
                <a:latin typeface="Times New Roman" pitchFamily="18" charset="0"/>
                <a:cs typeface="Times New Roman" pitchFamily="18" charset="0"/>
              </a:rPr>
              <a:t>Informing the education specialists about the standardized procedures of evaluating the quality of education.</a:t>
            </a:r>
            <a:endParaRPr lang="ru-RU" sz="3500" dirty="0" smtClean="0">
              <a:latin typeface="Times New Roman" pitchFamily="18" charset="0"/>
              <a:cs typeface="Times New Roman" pitchFamily="18" charset="0"/>
            </a:endParaRPr>
          </a:p>
          <a:p>
            <a:pPr marL="0" indent="0" eaLnBrk="1" hangingPunct="1">
              <a:lnSpc>
                <a:spcPct val="120000"/>
              </a:lnSpc>
              <a:defRPr/>
            </a:pPr>
            <a:r>
              <a:rPr lang="en-US" sz="3500" dirty="0" smtClean="0">
                <a:latin typeface="Times New Roman" pitchFamily="18" charset="0"/>
                <a:cs typeface="Times New Roman" pitchFamily="18" charset="0"/>
              </a:rPr>
              <a:t>Facilitating the methodological, informational and organizational activities of attestation committee, who executes independent quality control of the students’ achievements;</a:t>
            </a:r>
            <a:endParaRPr lang="ru-RU" sz="3500" dirty="0" smtClean="0">
              <a:latin typeface="Times New Roman" pitchFamily="18" charset="0"/>
              <a:cs typeface="Times New Roman" pitchFamily="18" charset="0"/>
            </a:endParaRPr>
          </a:p>
          <a:p>
            <a:pPr marL="0" indent="0" eaLnBrk="1" hangingPunct="1">
              <a:lnSpc>
                <a:spcPct val="120000"/>
              </a:lnSpc>
              <a:defRPr/>
            </a:pPr>
            <a:r>
              <a:rPr lang="en-US" sz="3500" dirty="0" smtClean="0">
                <a:latin typeface="Times New Roman" pitchFamily="18" charset="0"/>
                <a:cs typeface="Times New Roman" pitchFamily="18" charset="0"/>
              </a:rPr>
              <a:t>Researching the recent studies on quality assurance for education and summarizing the findings;</a:t>
            </a:r>
            <a:endParaRPr lang="ru-RU" sz="3500" dirty="0" smtClean="0">
              <a:latin typeface="Times New Roman" pitchFamily="18" charset="0"/>
              <a:cs typeface="Times New Roman" pitchFamily="18" charset="0"/>
            </a:endParaRPr>
          </a:p>
          <a:p>
            <a:pPr marL="0" indent="0" eaLnBrk="1" hangingPunct="1">
              <a:lnSpc>
                <a:spcPct val="120000"/>
              </a:lnSpc>
              <a:defRPr/>
            </a:pPr>
            <a:r>
              <a:rPr lang="en-US" sz="3500" dirty="0" smtClean="0">
                <a:latin typeface="Times New Roman" pitchFamily="18" charset="0"/>
                <a:cs typeface="Times New Roman" pitchFamily="18" charset="0"/>
              </a:rPr>
              <a:t>Providing organizational and technical support to hold the independent attestation of students and to work out the results;</a:t>
            </a:r>
            <a:endParaRPr lang="ru-RU" sz="3500" dirty="0" smtClean="0">
              <a:latin typeface="Times New Roman" pitchFamily="18" charset="0"/>
              <a:cs typeface="Times New Roman" pitchFamily="18" charset="0"/>
            </a:endParaRPr>
          </a:p>
          <a:p>
            <a:pPr marL="0" indent="0" eaLnBrk="1" hangingPunct="1">
              <a:lnSpc>
                <a:spcPct val="120000"/>
              </a:lnSpc>
              <a:defRPr/>
            </a:pPr>
            <a:r>
              <a:rPr lang="en-US" sz="3500" dirty="0" smtClean="0">
                <a:latin typeface="Times New Roman" pitchFamily="18" charset="0"/>
                <a:cs typeface="Times New Roman" pitchFamily="18" charset="0"/>
              </a:rPr>
              <a:t>Performing the interaction and cooperation with departments, centers, chairs and divisions of the institute concerned with quality assurance for education;</a:t>
            </a:r>
            <a:endParaRPr lang="ru-RU" sz="3500" dirty="0" smtClean="0">
              <a:latin typeface="Times New Roman" pitchFamily="18" charset="0"/>
              <a:cs typeface="Times New Roman" pitchFamily="18" charset="0"/>
            </a:endParaRPr>
          </a:p>
        </p:txBody>
      </p:sp>
      <p:pic>
        <p:nvPicPr>
          <p:cNvPr id="28677" name="Picture 5" descr="C:\Users\XAB\Desktop\eb5390a7e42423d70f9bf3b0c971d2df.JPG"/>
          <p:cNvPicPr>
            <a:picLocks noChangeAspect="1" noChangeArrowheads="1"/>
          </p:cNvPicPr>
          <p:nvPr/>
        </p:nvPicPr>
        <p:blipFill>
          <a:blip r:embed="rId2"/>
          <a:srcRect/>
          <a:stretch>
            <a:fillRect/>
          </a:stretch>
        </p:blipFill>
        <p:spPr bwMode="auto">
          <a:xfrm>
            <a:off x="0" y="3786190"/>
            <a:ext cx="4332278" cy="289140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9"/>
          <p:cNvSpPr>
            <a:spLocks noGrp="1"/>
          </p:cNvSpPr>
          <p:nvPr>
            <p:ph sz="half" idx="1"/>
          </p:nvPr>
        </p:nvSpPr>
        <p:spPr>
          <a:xfrm>
            <a:off x="142844" y="714356"/>
            <a:ext cx="4451350" cy="2286000"/>
          </a:xfrm>
        </p:spPr>
        <p:txBody>
          <a:bodyPr/>
          <a:lstStyle/>
          <a:p>
            <a:pPr marL="0" indent="0" algn="ctr" eaLnBrk="1" hangingPunct="1">
              <a:buFont typeface="Wingdings 2" pitchFamily="18" charset="2"/>
              <a:buNone/>
            </a:pPr>
            <a:r>
              <a:rPr lang="en-US" sz="2000" b="1" dirty="0" smtClean="0"/>
              <a:t>CENTRE FOR INFORMATION TECHNOLOGY</a:t>
            </a:r>
            <a:endParaRPr lang="ru-RU" sz="2000" dirty="0" smtClean="0"/>
          </a:p>
          <a:p>
            <a:pPr marL="0" indent="0" eaLnBrk="1" hangingPunct="1"/>
            <a:r>
              <a:rPr lang="en-US" sz="2000" dirty="0" smtClean="0"/>
              <a:t>Information and web-Technology </a:t>
            </a:r>
            <a:endParaRPr lang="ru-RU" sz="2000" dirty="0" smtClean="0"/>
          </a:p>
          <a:p>
            <a:pPr marL="0" indent="0" eaLnBrk="1" hangingPunct="1"/>
            <a:r>
              <a:rPr lang="en-US" sz="2000" dirty="0" smtClean="0"/>
              <a:t>Distance Learning Courses</a:t>
            </a:r>
            <a:endParaRPr lang="ru-RU" sz="2000" dirty="0" smtClean="0"/>
          </a:p>
          <a:p>
            <a:pPr marL="0" indent="0" eaLnBrk="1" hangingPunct="1"/>
            <a:r>
              <a:rPr lang="en-US" sz="2000" dirty="0" smtClean="0"/>
              <a:t>Programming and Creation of Information Resources</a:t>
            </a:r>
            <a:endParaRPr lang="ru-RU" sz="2000" dirty="0" smtClean="0"/>
          </a:p>
          <a:p>
            <a:pPr marL="0" indent="0" algn="ctr" eaLnBrk="1" hangingPunct="1">
              <a:buFont typeface="Wingdings 2" pitchFamily="18" charset="2"/>
              <a:buNone/>
            </a:pPr>
            <a:endParaRPr lang="ru-RU" sz="1600" dirty="0" smtClean="0"/>
          </a:p>
        </p:txBody>
      </p:sp>
      <p:pic>
        <p:nvPicPr>
          <p:cNvPr id="30725" name="Picture 5" descr="C:\Users\XAB\Desktop\xalqaro\P225506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500438"/>
            <a:ext cx="4476749" cy="3357562"/>
          </a:xfrm>
          <a:prstGeom prst="rect">
            <a:avLst/>
          </a:prstGeom>
          <a:noFill/>
        </p:spPr>
      </p:pic>
      <p:sp>
        <p:nvSpPr>
          <p:cNvPr id="6" name="Содержимое 9"/>
          <p:cNvSpPr>
            <a:spLocks noGrp="1"/>
          </p:cNvSpPr>
          <p:nvPr>
            <p:ph sz="half" idx="1"/>
          </p:nvPr>
        </p:nvSpPr>
        <p:spPr>
          <a:xfrm>
            <a:off x="4692650" y="214290"/>
            <a:ext cx="4451350" cy="6143625"/>
          </a:xfrm>
        </p:spPr>
        <p:txBody>
          <a:bodyPr/>
          <a:lstStyle/>
          <a:p>
            <a:pPr marL="0" indent="0" algn="ctr" eaLnBrk="1" hangingPunct="1">
              <a:lnSpc>
                <a:spcPct val="80000"/>
              </a:lnSpc>
              <a:buFont typeface="Wingdings 2" pitchFamily="18" charset="2"/>
              <a:buNone/>
            </a:pPr>
            <a:endParaRPr lang="en-US" sz="1900" b="1" dirty="0" smtClean="0"/>
          </a:p>
          <a:p>
            <a:pPr marL="0" indent="0" algn="ctr" eaLnBrk="1" hangingPunct="1">
              <a:lnSpc>
                <a:spcPct val="80000"/>
              </a:lnSpc>
              <a:buFont typeface="Wingdings 2" pitchFamily="18" charset="2"/>
              <a:buNone/>
            </a:pPr>
            <a:r>
              <a:rPr lang="en-US" sz="1500" b="1" dirty="0" smtClean="0"/>
              <a:t>MAIN TASKS OF THE CENTER</a:t>
            </a:r>
            <a:r>
              <a:rPr lang="en-US" sz="1500" dirty="0" smtClean="0"/>
              <a:t>:</a:t>
            </a:r>
            <a:endParaRPr lang="ru-RU" sz="1500" dirty="0" smtClean="0"/>
          </a:p>
          <a:p>
            <a:pPr marL="0" indent="0" eaLnBrk="1" hangingPunct="1">
              <a:lnSpc>
                <a:spcPct val="80000"/>
              </a:lnSpc>
            </a:pPr>
            <a:r>
              <a:rPr lang="en-US" sz="1500" dirty="0" smtClean="0"/>
              <a:t>Assisting in preparation of electronic textbooks and methodological complexes through using new IT;</a:t>
            </a:r>
            <a:endParaRPr lang="ru-RU" sz="1500" dirty="0" smtClean="0"/>
          </a:p>
          <a:p>
            <a:pPr marL="0" indent="0" eaLnBrk="1" hangingPunct="1">
              <a:lnSpc>
                <a:spcPct val="80000"/>
              </a:lnSpc>
            </a:pPr>
            <a:r>
              <a:rPr lang="en-US" sz="1500" dirty="0" smtClean="0"/>
              <a:t>Founding the library of electronic textbooks created by leading European universities and prepare lecturers who can teach them;</a:t>
            </a:r>
            <a:endParaRPr lang="ru-RU" sz="1500" dirty="0" smtClean="0"/>
          </a:p>
          <a:p>
            <a:pPr marL="0" indent="0" eaLnBrk="1" hangingPunct="1">
              <a:lnSpc>
                <a:spcPct val="80000"/>
              </a:lnSpc>
            </a:pPr>
            <a:r>
              <a:rPr lang="en-US" sz="1500" dirty="0" smtClean="0"/>
              <a:t>Providing the Institute with necessary technical equipment, creating local network linking the center to the information resources of the faculties and departments of the institute;</a:t>
            </a:r>
            <a:endParaRPr lang="ru-RU" sz="1500" dirty="0" smtClean="0"/>
          </a:p>
          <a:p>
            <a:pPr marL="0" indent="0" eaLnBrk="1" hangingPunct="1">
              <a:lnSpc>
                <a:spcPct val="80000"/>
              </a:lnSpc>
            </a:pPr>
            <a:r>
              <a:rPr lang="en-US" sz="1500" dirty="0" smtClean="0"/>
              <a:t>Promoting distance learning among teachers and students for improving teachers’ methodological skills on Information technologies and obtaining additional knowledge;</a:t>
            </a:r>
            <a:endParaRPr lang="ru-RU" sz="1500" dirty="0" smtClean="0"/>
          </a:p>
          <a:p>
            <a:pPr marL="0" indent="0" eaLnBrk="1" hangingPunct="1">
              <a:lnSpc>
                <a:spcPct val="80000"/>
              </a:lnSpc>
            </a:pPr>
            <a:r>
              <a:rPr lang="en-US" sz="1500" dirty="0" smtClean="0"/>
              <a:t>Organizing the working groups for creating and updating the database of testing materials (quizzes, tasks, programmed didactic tests etc.) in various fields of study;</a:t>
            </a:r>
            <a:endParaRPr lang="ru-RU" sz="1500" dirty="0" smtClean="0"/>
          </a:p>
          <a:p>
            <a:pPr marL="0" indent="0" eaLnBrk="1" hangingPunct="1">
              <a:lnSpc>
                <a:spcPct val="80000"/>
              </a:lnSpc>
            </a:pPr>
            <a:r>
              <a:rPr lang="en-US" sz="1500" dirty="0" smtClean="0"/>
              <a:t>Designing the tools for quality control of the testing materials(quizzes, tasks, programmed didactic tests etc.) and working out the technology and procedure of attestation of learners;</a:t>
            </a:r>
            <a:endParaRPr lang="ru-RU" sz="1500" dirty="0" smtClean="0"/>
          </a:p>
          <a:p>
            <a:pPr marL="0" indent="0" eaLnBrk="1" hangingPunct="1">
              <a:lnSpc>
                <a:spcPct val="80000"/>
              </a:lnSpc>
            </a:pPr>
            <a:r>
              <a:rPr lang="en-US" sz="1500" dirty="0" smtClean="0"/>
              <a:t>Assisting in preparation of electronic textbooks and methodological complexes on multimedia computers; </a:t>
            </a:r>
            <a:endParaRPr lang="ru-RU" sz="1500" dirty="0" smtClean="0"/>
          </a:p>
          <a:p>
            <a:pPr marL="0" indent="0" algn="ctr" eaLnBrk="1" hangingPunct="1">
              <a:lnSpc>
                <a:spcPct val="80000"/>
              </a:lnSpc>
              <a:buFont typeface="Wingdings 2" pitchFamily="18" charset="2"/>
              <a:buNone/>
            </a:pPr>
            <a:endParaRPr lang="ru-RU" sz="15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9"/>
          <p:cNvSpPr>
            <a:spLocks noGrp="1"/>
          </p:cNvSpPr>
          <p:nvPr>
            <p:ph sz="half" idx="1"/>
          </p:nvPr>
        </p:nvSpPr>
        <p:spPr>
          <a:xfrm>
            <a:off x="0" y="0"/>
            <a:ext cx="4357686" cy="6858000"/>
          </a:xfrm>
        </p:spPr>
        <p:txBody>
          <a:bodyPr/>
          <a:lstStyle/>
          <a:p>
            <a:pPr marL="0" indent="0" algn="ctr" eaLnBrk="1" hangingPunct="1">
              <a:lnSpc>
                <a:spcPct val="120000"/>
              </a:lnSpc>
              <a:buFont typeface="Wingdings 2" pitchFamily="18" charset="2"/>
              <a:buNone/>
            </a:pPr>
            <a:endParaRPr lang="en-US" sz="2000" b="1" dirty="0" smtClean="0"/>
          </a:p>
          <a:p>
            <a:pPr marL="0" indent="0" algn="ctr" eaLnBrk="1" hangingPunct="1">
              <a:lnSpc>
                <a:spcPct val="120000"/>
              </a:lnSpc>
              <a:buFont typeface="Wingdings 2" pitchFamily="18" charset="2"/>
              <a:buNone/>
            </a:pPr>
            <a:r>
              <a:rPr lang="en-US" sz="2000" b="1" dirty="0" smtClean="0"/>
              <a:t>PROFESSIONAL DEVELOPMENT CENTRE</a:t>
            </a:r>
            <a:endParaRPr lang="ru-RU" sz="2000" dirty="0" smtClean="0"/>
          </a:p>
          <a:p>
            <a:pPr marL="0" indent="0" algn="ctr" eaLnBrk="1" hangingPunct="1">
              <a:lnSpc>
                <a:spcPct val="120000"/>
              </a:lnSpc>
              <a:buFont typeface="Wingdings 2" pitchFamily="18" charset="2"/>
              <a:buNone/>
            </a:pPr>
            <a:r>
              <a:rPr lang="en-US" sz="2000" b="1" dirty="0" smtClean="0"/>
              <a:t>The professional development centre was opened in 2007 by the support of the British Council at </a:t>
            </a:r>
            <a:r>
              <a:rPr lang="en-US" sz="2000" b="1" dirty="0" err="1" smtClean="0"/>
              <a:t>SamSIFL</a:t>
            </a:r>
            <a:r>
              <a:rPr lang="en-US" sz="2000" b="1" dirty="0" smtClean="0"/>
              <a:t>  within the framework of </a:t>
            </a:r>
            <a:r>
              <a:rPr lang="en-US" sz="2000" b="1" dirty="0" err="1" smtClean="0"/>
              <a:t>th</a:t>
            </a:r>
            <a:r>
              <a:rPr lang="en-US" sz="2000" b="1" dirty="0" smtClean="0"/>
              <a:t> </a:t>
            </a:r>
            <a:r>
              <a:rPr lang="ru-RU" sz="2000" b="1" dirty="0" smtClean="0"/>
              <a:t>у </a:t>
            </a:r>
            <a:r>
              <a:rPr lang="en-US" sz="2000" b="1" dirty="0" smtClean="0"/>
              <a:t>Project INSETT.  PDC is the centre where the English Language Teachers can work on their continuous Professional Development. This centre helps English language teachers not only from the institute but also from secondary schools, lyceums and  vocational colleges.</a:t>
            </a:r>
            <a:endParaRPr lang="ru-RU" sz="2000" b="1" dirty="0" smtClean="0"/>
          </a:p>
          <a:p>
            <a:pPr marL="0" indent="0" eaLnBrk="1" hangingPunct="1">
              <a:lnSpc>
                <a:spcPct val="120000"/>
              </a:lnSpc>
            </a:pPr>
            <a:endParaRPr lang="ru-RU" sz="2800" dirty="0" smtClean="0"/>
          </a:p>
        </p:txBody>
      </p:sp>
      <p:pic>
        <p:nvPicPr>
          <p:cNvPr id="58370" name="Picture 2" descr="C:\Users\XAB\Desktop\xalqaro\P22550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95780" y="71414"/>
            <a:ext cx="4476781" cy="3357586"/>
          </a:xfrm>
          <a:prstGeom prst="rect">
            <a:avLst/>
          </a:prstGeom>
          <a:noFill/>
        </p:spPr>
      </p:pic>
      <p:pic>
        <p:nvPicPr>
          <p:cNvPr id="58371" name="Picture 3" descr="G:\4. расмлар1\16.26.11.2012 Tempus\DSCF021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3429000"/>
            <a:ext cx="4500594" cy="337544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9"/>
          <p:cNvSpPr>
            <a:spLocks noGrp="1"/>
          </p:cNvSpPr>
          <p:nvPr>
            <p:ph sz="half" idx="1"/>
          </p:nvPr>
        </p:nvSpPr>
        <p:spPr>
          <a:xfrm>
            <a:off x="1908187" y="214333"/>
            <a:ext cx="4306887" cy="6143625"/>
          </a:xfrm>
        </p:spPr>
        <p:txBody>
          <a:bodyPr/>
          <a:lstStyle/>
          <a:p>
            <a:pPr marL="0" indent="0" algn="ctr" eaLnBrk="1" hangingPunct="1">
              <a:buFont typeface="Wingdings 2" pitchFamily="18" charset="2"/>
              <a:buNone/>
            </a:pPr>
            <a:endParaRPr lang="en-US" sz="2000" b="1" dirty="0" smtClean="0"/>
          </a:p>
          <a:p>
            <a:pPr marL="0" indent="0" algn="ctr" eaLnBrk="1" hangingPunct="1">
              <a:buFont typeface="Wingdings 2" pitchFamily="18" charset="2"/>
              <a:buNone/>
            </a:pPr>
            <a:r>
              <a:rPr lang="en-US" sz="2400" b="1" dirty="0" smtClean="0"/>
              <a:t>Academic calendar:</a:t>
            </a:r>
            <a:endParaRPr lang="ru-RU" sz="2400" dirty="0" smtClean="0"/>
          </a:p>
          <a:p>
            <a:pPr marL="0" indent="0" algn="ctr" eaLnBrk="1" hangingPunct="1">
              <a:buFont typeface="Wingdings 2" pitchFamily="18" charset="2"/>
              <a:buNone/>
            </a:pPr>
            <a:r>
              <a:rPr lang="en-US" sz="2400" dirty="0" smtClean="0"/>
              <a:t>The academic year starts September 2</a:t>
            </a:r>
            <a:r>
              <a:rPr lang="en-US" sz="2400" baseline="30000" dirty="0" smtClean="0"/>
              <a:t>nd</a:t>
            </a:r>
            <a:r>
              <a:rPr lang="en-US" sz="2400" dirty="0" smtClean="0"/>
              <a:t> and </a:t>
            </a:r>
          </a:p>
          <a:p>
            <a:pPr marL="0" indent="0" algn="ctr" eaLnBrk="1" hangingPunct="1">
              <a:buFont typeface="Wingdings 2" pitchFamily="18" charset="2"/>
              <a:buNone/>
            </a:pPr>
            <a:r>
              <a:rPr lang="en-US" sz="2400" dirty="0" smtClean="0"/>
              <a:t>finishes July 15</a:t>
            </a:r>
            <a:r>
              <a:rPr lang="en-US" sz="2400" baseline="30000" dirty="0" smtClean="0"/>
              <a:t>th</a:t>
            </a:r>
            <a:r>
              <a:rPr lang="en-US" sz="2400" dirty="0" smtClean="0"/>
              <a:t> </a:t>
            </a:r>
            <a:endParaRPr lang="ru-RU" sz="2400" dirty="0" smtClean="0"/>
          </a:p>
          <a:p>
            <a:pPr marL="0" indent="0" algn="ctr" eaLnBrk="1" hangingPunct="1">
              <a:buFont typeface="Wingdings 2" pitchFamily="18" charset="2"/>
              <a:buNone/>
            </a:pPr>
            <a:r>
              <a:rPr lang="en-US" sz="2400" dirty="0" smtClean="0"/>
              <a:t>Classes take place 6 days in a week. </a:t>
            </a:r>
          </a:p>
          <a:p>
            <a:pPr marL="0" indent="0" algn="ctr" eaLnBrk="1" hangingPunct="1">
              <a:buFont typeface="Wingdings 2" pitchFamily="18" charset="2"/>
              <a:buNone/>
            </a:pPr>
            <a:r>
              <a:rPr lang="en-US" sz="2400" dirty="0" smtClean="0"/>
              <a:t>The time-table depends on the days of week and the modules delivered.</a:t>
            </a:r>
            <a:endParaRPr lang="ru-RU" sz="2400" dirty="0" smtClean="0"/>
          </a:p>
          <a:p>
            <a:pPr marL="0" indent="0" algn="ctr" eaLnBrk="1" hangingPunct="1">
              <a:buFont typeface="Wingdings 2" pitchFamily="18" charset="2"/>
              <a:buNone/>
            </a:pPr>
            <a:endParaRPr lang="en-US" sz="2400" b="1" dirty="0" smtClean="0"/>
          </a:p>
          <a:p>
            <a:pPr marL="0" indent="0" algn="ctr" eaLnBrk="1" hangingPunct="1">
              <a:buFont typeface="Wingdings 2" pitchFamily="18" charset="2"/>
              <a:buNone/>
            </a:pPr>
            <a:r>
              <a:rPr lang="en-US" sz="2400" b="1" dirty="0" smtClean="0"/>
              <a:t>Application deadlines:</a:t>
            </a:r>
            <a:endParaRPr lang="ru-RU" sz="2400" dirty="0" smtClean="0"/>
          </a:p>
          <a:p>
            <a:pPr marL="0" indent="0" algn="ctr" eaLnBrk="1" hangingPunct="1">
              <a:buFont typeface="Wingdings 2" pitchFamily="18" charset="2"/>
              <a:buNone/>
            </a:pPr>
            <a:r>
              <a:rPr lang="en-US" sz="2400" dirty="0" smtClean="0"/>
              <a:t>Starts June 20</a:t>
            </a:r>
            <a:r>
              <a:rPr lang="en-US" sz="2400" baseline="30000" dirty="0" smtClean="0"/>
              <a:t>th</a:t>
            </a:r>
            <a:r>
              <a:rPr lang="en-US" sz="2400" dirty="0" smtClean="0"/>
              <a:t> till July 20</a:t>
            </a:r>
            <a:r>
              <a:rPr lang="en-US" sz="2400" baseline="30000" dirty="0" smtClean="0"/>
              <a:t>th</a:t>
            </a:r>
            <a:endParaRPr lang="ru-RU" sz="2400" dirty="0" smtClean="0"/>
          </a:p>
          <a:p>
            <a:pPr marL="0" indent="0" algn="ctr" eaLnBrk="1" hangingPunct="1">
              <a:buFont typeface="Wingdings 2" pitchFamily="18" charset="2"/>
              <a:buNone/>
            </a:pPr>
            <a:r>
              <a:rPr lang="en-US" sz="2400" dirty="0" smtClean="0"/>
              <a:t>Language courses: any time         </a:t>
            </a:r>
            <a:endParaRPr lang="ru-RU" sz="2400" dirty="0" smtClean="0"/>
          </a:p>
          <a:p>
            <a:pPr marL="0" indent="0" algn="ctr" eaLnBrk="1" hangingPunct="1">
              <a:buFont typeface="Wingdings 2" pitchFamily="18" charset="2"/>
              <a:buNone/>
            </a:pPr>
            <a:endParaRPr lang="ru-RU" sz="1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Содержимое 9"/>
          <p:cNvSpPr>
            <a:spLocks noGrp="1"/>
          </p:cNvSpPr>
          <p:nvPr>
            <p:ph sz="half" idx="1"/>
          </p:nvPr>
        </p:nvSpPr>
        <p:spPr>
          <a:xfrm>
            <a:off x="693741" y="4357694"/>
            <a:ext cx="4021135" cy="2500306"/>
          </a:xfrm>
        </p:spPr>
        <p:txBody>
          <a:bodyPr/>
          <a:lstStyle/>
          <a:p>
            <a:pPr marL="0" indent="0" algn="ctr" eaLnBrk="1" hangingPunct="1">
              <a:buFont typeface="Wingdings 2" pitchFamily="18" charset="2"/>
              <a:buNone/>
            </a:pPr>
            <a:r>
              <a:rPr lang="en-US" sz="1800" b="1" dirty="0" smtClean="0">
                <a:solidFill>
                  <a:schemeClr val="bg1"/>
                </a:solidFill>
              </a:rPr>
              <a:t>Contact Details:</a:t>
            </a:r>
          </a:p>
          <a:p>
            <a:pPr marL="0" indent="0" eaLnBrk="1" hangingPunct="1">
              <a:buFont typeface="Wingdings 2" pitchFamily="18" charset="2"/>
              <a:buNone/>
            </a:pPr>
            <a:r>
              <a:rPr lang="en-US" sz="1800" b="1" dirty="0" smtClean="0">
                <a:solidFill>
                  <a:schemeClr val="bg1"/>
                </a:solidFill>
              </a:rPr>
              <a:t>Str. </a:t>
            </a:r>
            <a:r>
              <a:rPr lang="en-US" sz="1800" b="1" dirty="0" err="1" smtClean="0">
                <a:solidFill>
                  <a:schemeClr val="bg1"/>
                </a:solidFill>
              </a:rPr>
              <a:t>Bustonsaroy</a:t>
            </a:r>
            <a:r>
              <a:rPr lang="en-US" sz="1800" b="1" dirty="0" smtClean="0">
                <a:solidFill>
                  <a:schemeClr val="bg1"/>
                </a:solidFill>
              </a:rPr>
              <a:t> 93.</a:t>
            </a:r>
          </a:p>
          <a:p>
            <a:pPr marL="0" indent="0" eaLnBrk="1" hangingPunct="1">
              <a:buFont typeface="Wingdings 2" pitchFamily="18" charset="2"/>
              <a:buNone/>
            </a:pPr>
            <a:r>
              <a:rPr lang="en-US" sz="1800" b="1" dirty="0" smtClean="0">
                <a:solidFill>
                  <a:schemeClr val="bg1"/>
                </a:solidFill>
              </a:rPr>
              <a:t>Samarkand 140104</a:t>
            </a:r>
          </a:p>
          <a:p>
            <a:pPr marL="0" indent="0" eaLnBrk="1" hangingPunct="1">
              <a:buFont typeface="Wingdings 2" pitchFamily="18" charset="2"/>
              <a:buNone/>
            </a:pPr>
            <a:r>
              <a:rPr lang="en-US" sz="1800" b="1" dirty="0" smtClean="0">
                <a:solidFill>
                  <a:schemeClr val="bg1"/>
                </a:solidFill>
              </a:rPr>
              <a:t>Republic of Uzbekistan</a:t>
            </a:r>
          </a:p>
          <a:p>
            <a:pPr marL="0" indent="0" eaLnBrk="1" hangingPunct="1">
              <a:buFont typeface="Wingdings 2" pitchFamily="18" charset="2"/>
              <a:buNone/>
            </a:pPr>
            <a:r>
              <a:rPr lang="en-US" sz="1800" b="1" dirty="0" smtClean="0">
                <a:solidFill>
                  <a:schemeClr val="bg1"/>
                </a:solidFill>
              </a:rPr>
              <a:t>Samarkand State Institute of Foreign Languages</a:t>
            </a:r>
            <a:endParaRPr lang="ru-RU" sz="1600" dirty="0" smtClean="0"/>
          </a:p>
        </p:txBody>
      </p:sp>
      <p:pic>
        <p:nvPicPr>
          <p:cNvPr id="34821" name="Picture 5" descr="G:\Fotogalereya 2\P409141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4348" y="71414"/>
            <a:ext cx="7643866" cy="4306806"/>
          </a:xfrm>
          <a:prstGeom prst="rect">
            <a:avLst/>
          </a:prstGeom>
          <a:noFill/>
        </p:spPr>
      </p:pic>
      <p:sp>
        <p:nvSpPr>
          <p:cNvPr id="6" name="Содержимое 9"/>
          <p:cNvSpPr>
            <a:spLocks noGrp="1"/>
          </p:cNvSpPr>
          <p:nvPr>
            <p:ph sz="half" idx="1"/>
          </p:nvPr>
        </p:nvSpPr>
        <p:spPr>
          <a:xfrm>
            <a:off x="4643438" y="4357694"/>
            <a:ext cx="4021135" cy="2357454"/>
          </a:xfrm>
        </p:spPr>
        <p:txBody>
          <a:bodyPr/>
          <a:lstStyle/>
          <a:p>
            <a:pPr marL="0" indent="0" eaLnBrk="1" hangingPunct="1">
              <a:buFont typeface="Wingdings 2" pitchFamily="18" charset="2"/>
              <a:buNone/>
            </a:pPr>
            <a:r>
              <a:rPr lang="en-US" sz="1800" dirty="0" smtClean="0">
                <a:solidFill>
                  <a:schemeClr val="bg1"/>
                </a:solidFill>
              </a:rPr>
              <a:t>Tel: + 998 66 233-61-74 Fax: +998662100018</a:t>
            </a:r>
            <a:endParaRPr lang="ru-RU" sz="1800" dirty="0" smtClean="0">
              <a:solidFill>
                <a:schemeClr val="bg1"/>
              </a:solidFill>
            </a:endParaRPr>
          </a:p>
          <a:p>
            <a:pPr marL="0" indent="0" eaLnBrk="1" hangingPunct="1">
              <a:buFont typeface="Wingdings 2" pitchFamily="18" charset="2"/>
              <a:buNone/>
            </a:pPr>
            <a:r>
              <a:rPr lang="en-US" sz="1800" dirty="0" smtClean="0">
                <a:solidFill>
                  <a:schemeClr val="bg1"/>
                </a:solidFill>
              </a:rPr>
              <a:t>E-mail: </a:t>
            </a:r>
            <a:r>
              <a:rPr lang="en-US" sz="1800" u="sng" dirty="0" smtClean="0">
                <a:solidFill>
                  <a:schemeClr val="bg1"/>
                </a:solidFill>
                <a:hlinkClick r:id="rId3"/>
              </a:rPr>
              <a:t>intdep@inbox.ru</a:t>
            </a:r>
            <a:r>
              <a:rPr lang="en-US" sz="1800" dirty="0" smtClean="0">
                <a:solidFill>
                  <a:schemeClr val="bg1"/>
                </a:solidFill>
              </a:rPr>
              <a:t>; </a:t>
            </a:r>
            <a:r>
              <a:rPr lang="en-US" sz="1800" dirty="0" smtClean="0">
                <a:solidFill>
                  <a:schemeClr val="bg1"/>
                </a:solidFill>
                <a:hlinkClick r:id="rId4"/>
              </a:rPr>
              <a:t>intdep@mail.samdchti.uz</a:t>
            </a:r>
            <a:r>
              <a:rPr lang="en-US" sz="1800" dirty="0" smtClean="0">
                <a:solidFill>
                  <a:schemeClr val="bg1"/>
                </a:solidFill>
              </a:rPr>
              <a:t>; </a:t>
            </a:r>
            <a:r>
              <a:rPr lang="en-US" sz="1800" u="sng" dirty="0" smtClean="0">
                <a:solidFill>
                  <a:schemeClr val="bg1"/>
                </a:solidFill>
                <a:hlinkClick r:id="rId5"/>
              </a:rPr>
              <a:t>ssifl_info@mail.ru</a:t>
            </a:r>
            <a:r>
              <a:rPr lang="en-US" sz="1800" dirty="0" smtClean="0">
                <a:solidFill>
                  <a:schemeClr val="bg1"/>
                </a:solidFill>
              </a:rPr>
              <a:t>; </a:t>
            </a:r>
            <a:endParaRPr lang="ru-RU" sz="1800" dirty="0" smtClean="0">
              <a:solidFill>
                <a:schemeClr val="bg1"/>
              </a:solidFill>
            </a:endParaRPr>
          </a:p>
          <a:p>
            <a:pPr marL="0" indent="0" eaLnBrk="1" hangingPunct="1">
              <a:buFont typeface="Wingdings 2" pitchFamily="18" charset="2"/>
              <a:buNone/>
            </a:pPr>
            <a:r>
              <a:rPr lang="en-US" sz="1800" dirty="0" smtClean="0">
                <a:solidFill>
                  <a:schemeClr val="bg1"/>
                </a:solidFill>
              </a:rPr>
              <a:t>Additional information is available at:</a:t>
            </a:r>
          </a:p>
          <a:p>
            <a:pPr marL="0" indent="0" eaLnBrk="1" hangingPunct="1">
              <a:buFont typeface="Wingdings 2" pitchFamily="18" charset="2"/>
              <a:buNone/>
            </a:pPr>
            <a:r>
              <a:rPr lang="en-US" sz="1800" dirty="0" smtClean="0">
                <a:solidFill>
                  <a:schemeClr val="bg1"/>
                </a:solidFill>
              </a:rPr>
              <a:t>Web-site: </a:t>
            </a:r>
            <a:r>
              <a:rPr lang="en-US" sz="1800" u="sng" dirty="0" smtClean="0">
                <a:solidFill>
                  <a:schemeClr val="bg1"/>
                </a:solidFill>
                <a:hlinkClick r:id="rId6"/>
              </a:rPr>
              <a:t>www.samdchti.uz</a:t>
            </a:r>
            <a:endParaRPr lang="ru-RU" sz="1800" dirty="0" smtClean="0">
              <a:solidFill>
                <a:schemeClr val="bg1"/>
              </a:solidFill>
            </a:endParaRPr>
          </a:p>
          <a:p>
            <a:pPr marL="0" indent="0" algn="ctr" eaLnBrk="1" hangingPunct="1">
              <a:buFont typeface="Wingdings 2" pitchFamily="18" charset="2"/>
              <a:buNone/>
            </a:pPr>
            <a:endParaRPr lang="ru-RU"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9"/>
          <p:cNvSpPr>
            <a:spLocks noGrp="1"/>
          </p:cNvSpPr>
          <p:nvPr>
            <p:ph sz="half" idx="1"/>
          </p:nvPr>
        </p:nvSpPr>
        <p:spPr>
          <a:xfrm>
            <a:off x="3214688" y="0"/>
            <a:ext cx="5572125" cy="6858000"/>
          </a:xfrm>
        </p:spPr>
        <p:txBody>
          <a:bodyPr/>
          <a:lstStyle/>
          <a:p>
            <a:pPr algn="just" eaLnBrk="1" hangingPunct="1">
              <a:buFont typeface="Wingdings 2" pitchFamily="18" charset="2"/>
              <a:buNone/>
            </a:pPr>
            <a:r>
              <a:rPr lang="en-US" sz="3000" dirty="0" smtClean="0">
                <a:solidFill>
                  <a:schemeClr val="bg1"/>
                </a:solidFill>
                <a:latin typeface="Times New Roman" pitchFamily="18" charset="0"/>
                <a:cs typeface="Times New Roman" pitchFamily="18" charset="0"/>
              </a:rPr>
              <a:t>   	</a:t>
            </a:r>
            <a:r>
              <a:rPr lang="en-US" sz="3000" b="1" dirty="0" smtClean="0">
                <a:solidFill>
                  <a:schemeClr val="bg1"/>
                </a:solidFill>
                <a:latin typeface="Times New Roman" pitchFamily="18" charset="0"/>
                <a:cs typeface="Times New Roman" pitchFamily="18" charset="0"/>
              </a:rPr>
              <a:t>Samarkand State Institute of Foreign Languages was founded on November 8, 1994.  </a:t>
            </a:r>
            <a:r>
              <a:rPr lang="en-US" sz="3000" b="1" dirty="0" err="1" smtClean="0">
                <a:solidFill>
                  <a:schemeClr val="bg1"/>
                </a:solidFill>
                <a:latin typeface="Times New Roman" pitchFamily="18" charset="0"/>
                <a:cs typeface="Times New Roman" pitchFamily="18" charset="0"/>
              </a:rPr>
              <a:t>SamSIFL</a:t>
            </a:r>
            <a:r>
              <a:rPr lang="en-US" sz="3000" b="1" dirty="0" smtClean="0">
                <a:solidFill>
                  <a:schemeClr val="bg1"/>
                </a:solidFill>
                <a:latin typeface="Times New Roman" pitchFamily="18" charset="0"/>
                <a:cs typeface="Times New Roman" pitchFamily="18" charset="0"/>
              </a:rPr>
              <a:t> is known as one of the leading language teaching institutions in preparing specialists in many foreign languages. Our Institute became one of the exemplary institutions, which successfully promotes foreign language specialists not only in Samarkand, but also in the whole of Central Asia.</a:t>
            </a:r>
            <a:endParaRPr lang="ru-RU" sz="3000" b="1" dirty="0" smtClean="0">
              <a:solidFill>
                <a:schemeClr val="bg1"/>
              </a:solidFill>
              <a:latin typeface="Times New Roman" pitchFamily="18" charset="0"/>
              <a:cs typeface="Times New Roman" pitchFamily="18" charset="0"/>
            </a:endParaRPr>
          </a:p>
        </p:txBody>
      </p:sp>
      <p:pic>
        <p:nvPicPr>
          <p:cNvPr id="7171" name="Содержимое 11" descr="P1010162.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0" y="2000250"/>
            <a:ext cx="3143250" cy="2357438"/>
          </a:xfrm>
        </p:spPr>
      </p:pic>
      <p:pic>
        <p:nvPicPr>
          <p:cNvPr id="717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143240" cy="1998663"/>
          </a:xfrm>
          <a:prstGeom prst="rect">
            <a:avLst/>
          </a:prstGeom>
          <a:noFill/>
          <a:ln w="9525">
            <a:noFill/>
            <a:miter lim="800000"/>
            <a:headEnd/>
            <a:tailEnd/>
          </a:ln>
        </p:spPr>
      </p:pic>
      <p:pic>
        <p:nvPicPr>
          <p:cNvPr id="7173" name="Picture 3" descr="F:\kon-2009\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357694"/>
            <a:ext cx="3143240" cy="2500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9"/>
          <p:cNvSpPr>
            <a:spLocks noGrp="1"/>
          </p:cNvSpPr>
          <p:nvPr>
            <p:ph sz="half" idx="1"/>
          </p:nvPr>
        </p:nvSpPr>
        <p:spPr>
          <a:xfrm>
            <a:off x="214313" y="500063"/>
            <a:ext cx="4429125" cy="2571750"/>
          </a:xfrm>
        </p:spPr>
        <p:txBody>
          <a:bodyPr/>
          <a:lstStyle/>
          <a:p>
            <a:pPr indent="-7938" algn="ctr" eaLnBrk="1" hangingPunct="1">
              <a:buFont typeface="Wingdings 2" pitchFamily="18" charset="2"/>
              <a:buNone/>
            </a:pPr>
            <a:r>
              <a:rPr lang="en-US" sz="2500" b="1" dirty="0" err="1" smtClean="0">
                <a:solidFill>
                  <a:schemeClr val="bg1"/>
                </a:solidFill>
              </a:rPr>
              <a:t>SamSIFL</a:t>
            </a:r>
            <a:r>
              <a:rPr lang="en-US" sz="2500" b="1" dirty="0" smtClean="0">
                <a:solidFill>
                  <a:schemeClr val="bg1"/>
                </a:solidFill>
              </a:rPr>
              <a:t> is situated in the centre of Samarkand city just opposite to the monument to the Great Amir </a:t>
            </a:r>
            <a:r>
              <a:rPr lang="en-US" sz="2500" b="1" dirty="0" err="1" smtClean="0">
                <a:solidFill>
                  <a:schemeClr val="bg1"/>
                </a:solidFill>
              </a:rPr>
              <a:t>Temur</a:t>
            </a:r>
            <a:r>
              <a:rPr lang="en-US" sz="2500" b="1" dirty="0" smtClean="0">
                <a:solidFill>
                  <a:schemeClr val="bg1"/>
                </a:solidFill>
              </a:rPr>
              <a:t> and also his mausoleum </a:t>
            </a:r>
            <a:r>
              <a:rPr lang="en-US" sz="2500" b="1" dirty="0" err="1" smtClean="0">
                <a:solidFill>
                  <a:schemeClr val="bg1"/>
                </a:solidFill>
              </a:rPr>
              <a:t>Guri</a:t>
            </a:r>
            <a:r>
              <a:rPr lang="en-US" sz="2500" b="1" dirty="0" smtClean="0">
                <a:solidFill>
                  <a:schemeClr val="bg1"/>
                </a:solidFill>
              </a:rPr>
              <a:t>-Emir.</a:t>
            </a:r>
            <a:r>
              <a:rPr lang="ru-RU" sz="2500" b="1" dirty="0" smtClean="0">
                <a:solidFill>
                  <a:schemeClr val="bg1"/>
                </a:solidFill>
              </a:rPr>
              <a:t> </a:t>
            </a:r>
          </a:p>
        </p:txBody>
      </p:sp>
      <p:pic>
        <p:nvPicPr>
          <p:cNvPr id="8195" name="Picture 3" descr="C:\Documents and Settings\Admin\Рабочий стол\Isuzu\Новая папка\P1130705_resiz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9736" y="3571876"/>
            <a:ext cx="3917950" cy="2938462"/>
          </a:xfrm>
          <a:prstGeom prst="rect">
            <a:avLst/>
          </a:prstGeom>
          <a:noFill/>
          <a:ln w="9525">
            <a:noFill/>
            <a:miter lim="800000"/>
            <a:headEnd/>
            <a:tailEnd/>
          </a:ln>
        </p:spPr>
      </p:pic>
      <p:pic>
        <p:nvPicPr>
          <p:cNvPr id="8196" name="Рисунок 1"/>
          <p:cNvPicPr>
            <a:picLocks noChangeAspect="1"/>
          </p:cNvPicPr>
          <p:nvPr/>
        </p:nvPicPr>
        <p:blipFill>
          <a:blip r:embed="rId3"/>
          <a:srcRect/>
          <a:stretch>
            <a:fillRect/>
          </a:stretch>
        </p:blipFill>
        <p:spPr bwMode="auto">
          <a:xfrm>
            <a:off x="5214942" y="357166"/>
            <a:ext cx="3638579"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9"/>
          <p:cNvSpPr>
            <a:spLocks noGrp="1"/>
          </p:cNvSpPr>
          <p:nvPr>
            <p:ph sz="half" idx="1"/>
          </p:nvPr>
        </p:nvSpPr>
        <p:spPr>
          <a:xfrm>
            <a:off x="4500563" y="142875"/>
            <a:ext cx="4643437" cy="6357938"/>
          </a:xfrm>
        </p:spPr>
        <p:txBody>
          <a:bodyPr/>
          <a:lstStyle/>
          <a:p>
            <a:pPr marL="7938" indent="-7938" algn="ctr" eaLnBrk="1" hangingPunct="1">
              <a:buFont typeface="Wingdings 2" pitchFamily="18" charset="2"/>
              <a:buNone/>
            </a:pPr>
            <a:endParaRPr lang="en-US" sz="1800" b="1" dirty="0" smtClean="0"/>
          </a:p>
          <a:p>
            <a:pPr marL="7938" indent="-7938" algn="just" eaLnBrk="1" hangingPunct="1">
              <a:buFont typeface="Wingdings 2" pitchFamily="18" charset="2"/>
              <a:buNone/>
            </a:pPr>
            <a:r>
              <a:rPr lang="en-US" sz="1900" b="1" dirty="0" smtClean="0"/>
              <a:t>		Samarkand is a pearl of the East which has a history of more than 2750 years. Our city is the contemporary of such ancient cities as Rome, Athens and Babylon. It was famous with the name “The land of scientists” in the European sources and as “Treasure of the East” in the Arabic manuscripts. Since ancient times Samarkand was very attractive with its individual beauty and splendor. That’s why the great statesman Amir </a:t>
            </a:r>
            <a:r>
              <a:rPr lang="en-US" sz="1900" b="1" dirty="0" err="1" smtClean="0"/>
              <a:t>Temur</a:t>
            </a:r>
            <a:r>
              <a:rPr lang="en-US" sz="1900" b="1" dirty="0" smtClean="0"/>
              <a:t> made it the capital of his enormous empire. Being on the intersection of caravan routes of the Silk Road, Samarkand was not only the center of trade and economy, but also the point of exchanging culture, traditions and national properties among the different nations of the world.</a:t>
            </a:r>
            <a:endParaRPr lang="ru-RU" sz="1900" b="1" dirty="0" smtClean="0"/>
          </a:p>
        </p:txBody>
      </p:sp>
      <p:pic>
        <p:nvPicPr>
          <p:cNvPr id="9219" name="Рисунок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2844" y="3214706"/>
            <a:ext cx="4286280" cy="3071814"/>
          </a:xfrm>
          <a:prstGeom prst="rect">
            <a:avLst/>
          </a:prstGeom>
          <a:noFill/>
          <a:ln w="9525">
            <a:noFill/>
            <a:miter lim="800000"/>
            <a:headEnd/>
            <a:tailEnd/>
          </a:ln>
        </p:spPr>
      </p:pic>
      <p:pic>
        <p:nvPicPr>
          <p:cNvPr id="9220" name="Рисунок 4"/>
          <p:cNvPicPr>
            <a:picLocks noChangeAspect="1"/>
          </p:cNvPicPr>
          <p:nvPr/>
        </p:nvPicPr>
        <p:blipFill>
          <a:blip r:embed="rId3"/>
          <a:srcRect/>
          <a:stretch>
            <a:fillRect/>
          </a:stretch>
        </p:blipFill>
        <p:spPr bwMode="auto">
          <a:xfrm>
            <a:off x="1214414" y="500057"/>
            <a:ext cx="2214562"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9"/>
          <p:cNvSpPr>
            <a:spLocks noGrp="1"/>
          </p:cNvSpPr>
          <p:nvPr>
            <p:ph sz="half" idx="1"/>
          </p:nvPr>
        </p:nvSpPr>
        <p:spPr>
          <a:xfrm>
            <a:off x="214282" y="714356"/>
            <a:ext cx="4378325" cy="785800"/>
          </a:xfrm>
        </p:spPr>
        <p:txBody>
          <a:bodyPr/>
          <a:lstStyle/>
          <a:p>
            <a:pPr eaLnBrk="1" hangingPunct="1">
              <a:buFont typeface="Wingdings 2" pitchFamily="18" charset="2"/>
              <a:buNone/>
            </a:pPr>
            <a:r>
              <a:rPr lang="en-US" sz="1800" b="1" dirty="0" smtClean="0"/>
              <a:t>	The English Philology Faculty</a:t>
            </a:r>
            <a:endParaRPr lang="ru-RU" sz="1800" dirty="0" smtClean="0"/>
          </a:p>
          <a:p>
            <a:pPr eaLnBrk="1" hangingPunct="1">
              <a:buFont typeface="Wingdings 2" pitchFamily="18" charset="2"/>
              <a:buNone/>
            </a:pPr>
            <a:r>
              <a:rPr lang="en-US" sz="1800" dirty="0" smtClean="0"/>
              <a:t>	The English Language and Literature</a:t>
            </a:r>
            <a:r>
              <a:rPr lang="en-US" sz="1800" b="1" dirty="0" smtClean="0"/>
              <a:t> </a:t>
            </a:r>
            <a:endParaRPr lang="ru-RU" sz="1800" dirty="0" smtClean="0"/>
          </a:p>
          <a:p>
            <a:pPr eaLnBrk="1" hangingPunct="1">
              <a:buFont typeface="Wingdings 2" pitchFamily="18" charset="2"/>
              <a:buNone/>
            </a:pPr>
            <a:endParaRPr lang="ru-RU" sz="1800" dirty="0" smtClean="0"/>
          </a:p>
          <a:p>
            <a:pPr algn="ctr" eaLnBrk="1" hangingPunct="1">
              <a:buFont typeface="Wingdings 2" pitchFamily="18" charset="2"/>
              <a:buNone/>
            </a:pPr>
            <a:endParaRPr lang="en-US" sz="1800" b="1" dirty="0" smtClean="0"/>
          </a:p>
        </p:txBody>
      </p:sp>
      <p:sp>
        <p:nvSpPr>
          <p:cNvPr id="10243" name="Содержимое 9"/>
          <p:cNvSpPr>
            <a:spLocks noGrp="1"/>
          </p:cNvSpPr>
          <p:nvPr>
            <p:ph sz="half" idx="1"/>
          </p:nvPr>
        </p:nvSpPr>
        <p:spPr>
          <a:xfrm>
            <a:off x="714375" y="214313"/>
            <a:ext cx="8072438" cy="500062"/>
          </a:xfrm>
        </p:spPr>
        <p:txBody>
          <a:bodyPr/>
          <a:lstStyle/>
          <a:p>
            <a:pPr algn="ctr" eaLnBrk="1" hangingPunct="1"/>
            <a:r>
              <a:rPr lang="en-US" sz="1800" b="1" dirty="0" smtClean="0"/>
              <a:t>There are 3 faculties and 10 directions at </a:t>
            </a:r>
            <a:r>
              <a:rPr lang="en-US" sz="1800" b="1" dirty="0" err="1" smtClean="0"/>
              <a:t>SamSIFL</a:t>
            </a:r>
            <a:endParaRPr lang="ru-RU" sz="1800" b="1" dirty="0" smtClean="0"/>
          </a:p>
          <a:p>
            <a:pPr algn="ctr" eaLnBrk="1" hangingPunct="1">
              <a:buFont typeface="Wingdings 2" pitchFamily="18" charset="2"/>
              <a:buNone/>
            </a:pPr>
            <a:endParaRPr lang="en-US" sz="1800" b="1" dirty="0" smtClean="0"/>
          </a:p>
        </p:txBody>
      </p:sp>
      <p:sp>
        <p:nvSpPr>
          <p:cNvPr id="10244" name="AutoShape 7" descr="http://www.samdchti.uz/static/img/ingfaculty.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10246" name="Picture 11" descr="C:\Users\XAB\Desktop\Salimovaga\SamDChTI-foto\P101016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4942" y="1571641"/>
            <a:ext cx="3108325" cy="4143375"/>
          </a:xfrm>
          <a:prstGeom prst="rect">
            <a:avLst/>
          </a:prstGeom>
          <a:noFill/>
          <a:ln w="9525">
            <a:noFill/>
            <a:miter lim="800000"/>
            <a:headEnd/>
            <a:tailEnd/>
          </a:ln>
        </p:spPr>
      </p:pic>
      <p:pic>
        <p:nvPicPr>
          <p:cNvPr id="10247" name="Picture 4" descr="C:\Documents and Settings\Admin\Рабочий стол\Isuzu\100_666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2910" y="4500570"/>
            <a:ext cx="3784441" cy="2286016"/>
          </a:xfrm>
          <a:prstGeom prst="rect">
            <a:avLst/>
          </a:prstGeom>
          <a:noFill/>
          <a:ln w="9525">
            <a:noFill/>
            <a:miter lim="800000"/>
            <a:headEnd/>
            <a:tailEnd/>
          </a:ln>
        </p:spPr>
      </p:pic>
      <p:pic>
        <p:nvPicPr>
          <p:cNvPr id="10248" name="Picture 8" descr="G:\4. расмлар1\16.26.11.2012 Tempus\DSCF018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2910" y="1500174"/>
            <a:ext cx="3786214" cy="28396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9"/>
          <p:cNvSpPr>
            <a:spLocks noGrp="1"/>
          </p:cNvSpPr>
          <p:nvPr>
            <p:ph sz="half" idx="1"/>
          </p:nvPr>
        </p:nvSpPr>
        <p:spPr>
          <a:xfrm>
            <a:off x="265113" y="928688"/>
            <a:ext cx="4378325" cy="3357562"/>
          </a:xfrm>
        </p:spPr>
        <p:txBody>
          <a:bodyPr/>
          <a:lstStyle/>
          <a:p>
            <a:pPr eaLnBrk="1" hangingPunct="1"/>
            <a:endParaRPr lang="ru-RU" sz="1800" dirty="0" smtClean="0"/>
          </a:p>
          <a:p>
            <a:pPr lvl="1" eaLnBrk="1" hangingPunct="1">
              <a:buFont typeface="Wingdings 2" pitchFamily="18" charset="2"/>
              <a:buNone/>
            </a:pPr>
            <a:r>
              <a:rPr lang="en-US" sz="3000" dirty="0" smtClean="0">
                <a:solidFill>
                  <a:schemeClr val="bg1"/>
                </a:solidFill>
                <a:latin typeface="Times New Roman" pitchFamily="18" charset="0"/>
                <a:cs typeface="Times New Roman" pitchFamily="18" charset="0"/>
              </a:rPr>
              <a:t>The German Language</a:t>
            </a:r>
            <a:endParaRPr lang="ru-RU" sz="3000" dirty="0" smtClean="0">
              <a:solidFill>
                <a:schemeClr val="bg1"/>
              </a:solidFill>
              <a:latin typeface="Times New Roman" pitchFamily="18" charset="0"/>
              <a:cs typeface="Times New Roman" pitchFamily="18" charset="0"/>
            </a:endParaRPr>
          </a:p>
          <a:p>
            <a:pPr lvl="1" eaLnBrk="1" hangingPunct="1">
              <a:buFont typeface="Wingdings 2" pitchFamily="18" charset="2"/>
              <a:buNone/>
            </a:pPr>
            <a:r>
              <a:rPr lang="en-US" sz="3000" dirty="0" smtClean="0">
                <a:solidFill>
                  <a:schemeClr val="bg1"/>
                </a:solidFill>
                <a:latin typeface="Times New Roman" pitchFamily="18" charset="0"/>
                <a:cs typeface="Times New Roman" pitchFamily="18" charset="0"/>
              </a:rPr>
              <a:t>The French Language </a:t>
            </a:r>
            <a:endParaRPr lang="ru-RU" sz="3000" dirty="0" smtClean="0">
              <a:solidFill>
                <a:schemeClr val="bg1"/>
              </a:solidFill>
              <a:latin typeface="Times New Roman" pitchFamily="18" charset="0"/>
              <a:cs typeface="Times New Roman" pitchFamily="18" charset="0"/>
            </a:endParaRPr>
          </a:p>
          <a:p>
            <a:pPr lvl="1" eaLnBrk="1" hangingPunct="1">
              <a:buFont typeface="Wingdings 2" pitchFamily="18" charset="2"/>
              <a:buNone/>
            </a:pPr>
            <a:r>
              <a:rPr lang="en-US" sz="3000" dirty="0" smtClean="0">
                <a:solidFill>
                  <a:schemeClr val="bg1"/>
                </a:solidFill>
                <a:latin typeface="Times New Roman" pitchFamily="18" charset="0"/>
                <a:cs typeface="Times New Roman" pitchFamily="18" charset="0"/>
              </a:rPr>
              <a:t>The Italian Language</a:t>
            </a:r>
            <a:endParaRPr lang="ru-RU" sz="3000" dirty="0" smtClean="0">
              <a:solidFill>
                <a:schemeClr val="bg1"/>
              </a:solidFill>
              <a:latin typeface="Times New Roman" pitchFamily="18" charset="0"/>
              <a:cs typeface="Times New Roman" pitchFamily="18" charset="0"/>
            </a:endParaRPr>
          </a:p>
          <a:p>
            <a:pPr lvl="1" eaLnBrk="1" hangingPunct="1">
              <a:buFont typeface="Wingdings 2" pitchFamily="18" charset="2"/>
              <a:buNone/>
            </a:pPr>
            <a:r>
              <a:rPr lang="en-US" sz="3000" dirty="0" smtClean="0">
                <a:solidFill>
                  <a:schemeClr val="bg1"/>
                </a:solidFill>
                <a:latin typeface="Times New Roman" pitchFamily="18" charset="0"/>
                <a:cs typeface="Times New Roman" pitchFamily="18" charset="0"/>
              </a:rPr>
              <a:t>The Spanish Language</a:t>
            </a:r>
            <a:endParaRPr lang="ru-RU" sz="3000" dirty="0" smtClean="0">
              <a:solidFill>
                <a:schemeClr val="bg1"/>
              </a:solidFill>
              <a:latin typeface="Times New Roman" pitchFamily="18" charset="0"/>
              <a:cs typeface="Times New Roman" pitchFamily="18" charset="0"/>
            </a:endParaRPr>
          </a:p>
          <a:p>
            <a:pPr eaLnBrk="1" hangingPunct="1">
              <a:buFont typeface="Wingdings 2" pitchFamily="18" charset="2"/>
              <a:buNone/>
            </a:pPr>
            <a:endParaRPr lang="ru-RU" sz="1800" dirty="0" smtClean="0"/>
          </a:p>
          <a:p>
            <a:pPr algn="ctr" eaLnBrk="1" hangingPunct="1">
              <a:buFont typeface="Wingdings 2" pitchFamily="18" charset="2"/>
              <a:buNone/>
            </a:pPr>
            <a:endParaRPr lang="en-US" sz="1800" b="1" dirty="0" smtClean="0"/>
          </a:p>
        </p:txBody>
      </p:sp>
      <p:sp>
        <p:nvSpPr>
          <p:cNvPr id="11267" name="Содержимое 9"/>
          <p:cNvSpPr>
            <a:spLocks noGrp="1"/>
          </p:cNvSpPr>
          <p:nvPr>
            <p:ph sz="half" idx="1"/>
          </p:nvPr>
        </p:nvSpPr>
        <p:spPr>
          <a:xfrm>
            <a:off x="714375" y="214313"/>
            <a:ext cx="8072438" cy="500062"/>
          </a:xfrm>
        </p:spPr>
        <p:txBody>
          <a:bodyPr/>
          <a:lstStyle/>
          <a:p>
            <a:pPr algn="ctr" eaLnBrk="1" hangingPunct="1">
              <a:buFont typeface="Wingdings 2" pitchFamily="18" charset="2"/>
              <a:buNone/>
            </a:pPr>
            <a:r>
              <a:rPr lang="en-US" sz="1800" b="1" dirty="0" smtClean="0"/>
              <a:t> Roman-German Philology Faculty</a:t>
            </a:r>
          </a:p>
        </p:txBody>
      </p:sp>
      <p:pic>
        <p:nvPicPr>
          <p:cNvPr id="11268" name="Picture 2" descr="F:\kon-2009\visotka\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00562" y="928670"/>
            <a:ext cx="4519612" cy="3657600"/>
          </a:xfrm>
          <a:prstGeom prst="rect">
            <a:avLst/>
          </a:prstGeom>
          <a:noFill/>
          <a:ln w="9525">
            <a:noFill/>
            <a:miter lim="800000"/>
            <a:headEnd/>
            <a:tailEnd/>
          </a:ln>
        </p:spPr>
      </p:pic>
      <p:pic>
        <p:nvPicPr>
          <p:cNvPr id="11269" name="Picture 3" descr="F:\kon-2009\visotka\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20" y="3643314"/>
            <a:ext cx="4081463"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9"/>
          <p:cNvSpPr>
            <a:spLocks noGrp="1"/>
          </p:cNvSpPr>
          <p:nvPr>
            <p:ph sz="half" idx="1"/>
          </p:nvPr>
        </p:nvSpPr>
        <p:spPr>
          <a:xfrm>
            <a:off x="142844" y="857232"/>
            <a:ext cx="3735388" cy="2643187"/>
          </a:xfrm>
        </p:spPr>
        <p:txBody>
          <a:bodyPr/>
          <a:lstStyle/>
          <a:p>
            <a:pPr eaLnBrk="1" hangingPunct="1">
              <a:buFont typeface="Wingdings 2" pitchFamily="18" charset="2"/>
              <a:buNone/>
            </a:pPr>
            <a:r>
              <a:rPr lang="en-US" sz="1800" b="1" dirty="0" smtClean="0"/>
              <a:t>	</a:t>
            </a:r>
            <a:endParaRPr lang="ru-RU" sz="1800" dirty="0" smtClean="0"/>
          </a:p>
          <a:p>
            <a:pPr eaLnBrk="1" hangingPunct="1">
              <a:buFont typeface="Wingdings 2" pitchFamily="18" charset="2"/>
              <a:buNone/>
            </a:pPr>
            <a:r>
              <a:rPr lang="en-US" sz="2200" dirty="0" smtClean="0"/>
              <a:t>Translation Theory and Practice</a:t>
            </a:r>
            <a:endParaRPr lang="ru-RU" sz="2200" dirty="0" smtClean="0"/>
          </a:p>
          <a:p>
            <a:pPr eaLnBrk="1" hangingPunct="1">
              <a:buFont typeface="Wingdings 2" pitchFamily="18" charset="2"/>
              <a:buNone/>
            </a:pPr>
            <a:r>
              <a:rPr lang="en-US" sz="2200" dirty="0" smtClean="0"/>
              <a:t>The Korean Language</a:t>
            </a:r>
            <a:endParaRPr lang="ru-RU" sz="2200" dirty="0" smtClean="0"/>
          </a:p>
          <a:p>
            <a:pPr eaLnBrk="1" hangingPunct="1">
              <a:buFont typeface="Wingdings 2" pitchFamily="18" charset="2"/>
              <a:buNone/>
            </a:pPr>
            <a:r>
              <a:rPr lang="en-US" sz="2200" dirty="0" smtClean="0"/>
              <a:t>The Chinese Language</a:t>
            </a:r>
            <a:endParaRPr lang="ru-RU" sz="2200" dirty="0" smtClean="0"/>
          </a:p>
          <a:p>
            <a:pPr eaLnBrk="1" hangingPunct="1">
              <a:buFont typeface="Wingdings 2" pitchFamily="18" charset="2"/>
              <a:buNone/>
            </a:pPr>
            <a:r>
              <a:rPr lang="en-US" sz="2200" dirty="0" smtClean="0"/>
              <a:t>The Japanese Language</a:t>
            </a:r>
            <a:endParaRPr lang="ru-RU" sz="2200" dirty="0" smtClean="0"/>
          </a:p>
          <a:p>
            <a:pPr eaLnBrk="1" hangingPunct="1">
              <a:buFont typeface="Wingdings 2" pitchFamily="18" charset="2"/>
              <a:buNone/>
            </a:pPr>
            <a:r>
              <a:rPr lang="en-US" sz="2200" dirty="0" smtClean="0"/>
              <a:t>The Arabic Language</a:t>
            </a:r>
            <a:endParaRPr lang="ru-RU" sz="2200" dirty="0" smtClean="0"/>
          </a:p>
          <a:p>
            <a:pPr eaLnBrk="1" hangingPunct="1">
              <a:buFont typeface="Wingdings 2" pitchFamily="18" charset="2"/>
              <a:buNone/>
            </a:pPr>
            <a:endParaRPr lang="ru-RU" sz="1800" dirty="0" smtClean="0"/>
          </a:p>
          <a:p>
            <a:pPr algn="ctr" eaLnBrk="1" hangingPunct="1">
              <a:buFont typeface="Wingdings 2" pitchFamily="18" charset="2"/>
              <a:buNone/>
            </a:pPr>
            <a:endParaRPr lang="en-US" sz="1800" b="1" dirty="0" smtClean="0"/>
          </a:p>
        </p:txBody>
      </p:sp>
      <p:sp>
        <p:nvSpPr>
          <p:cNvPr id="12291" name="Содержимое 9"/>
          <p:cNvSpPr>
            <a:spLocks noGrp="1"/>
          </p:cNvSpPr>
          <p:nvPr>
            <p:ph sz="half" idx="1"/>
          </p:nvPr>
        </p:nvSpPr>
        <p:spPr>
          <a:xfrm>
            <a:off x="714375" y="214313"/>
            <a:ext cx="8072438" cy="500062"/>
          </a:xfrm>
        </p:spPr>
        <p:txBody>
          <a:bodyPr/>
          <a:lstStyle/>
          <a:p>
            <a:pPr algn="ctr" eaLnBrk="1" hangingPunct="1">
              <a:buFont typeface="Wingdings 2" pitchFamily="18" charset="2"/>
              <a:buNone/>
            </a:pPr>
            <a:r>
              <a:rPr lang="en-US" sz="1800" b="1" dirty="0" smtClean="0"/>
              <a:t>Translation Faculty</a:t>
            </a:r>
          </a:p>
        </p:txBody>
      </p:sp>
      <p:pic>
        <p:nvPicPr>
          <p:cNvPr id="12292" name="Picture 2" descr="F:\kon-2009\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72063" y="714375"/>
            <a:ext cx="3657600" cy="2743200"/>
          </a:xfrm>
          <a:prstGeom prst="rect">
            <a:avLst/>
          </a:prstGeom>
          <a:noFill/>
          <a:ln w="9525">
            <a:noFill/>
            <a:miter lim="800000"/>
            <a:headEnd/>
            <a:tailEnd/>
          </a:ln>
        </p:spPr>
      </p:pic>
      <p:pic>
        <p:nvPicPr>
          <p:cNvPr id="1026" name="Picture 2" descr="D:\хитой делегацияси 10.09.2013\P910223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10127" y="3714753"/>
            <a:ext cx="4190997" cy="3143248"/>
          </a:xfrm>
          <a:prstGeom prst="rect">
            <a:avLst/>
          </a:prstGeom>
          <a:noFill/>
        </p:spPr>
      </p:pic>
      <p:pic>
        <p:nvPicPr>
          <p:cNvPr id="1027" name="Picture 3" descr="C:\Users\XAB\Desktop\СамДЧТИ проф-ўқ,ходимлари тўғрисида маълумот\REKTOR Gallery\ALI_984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701760"/>
            <a:ext cx="4714876" cy="315623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9"/>
          <p:cNvSpPr>
            <a:spLocks noGrp="1"/>
          </p:cNvSpPr>
          <p:nvPr>
            <p:ph sz="half" idx="1"/>
          </p:nvPr>
        </p:nvSpPr>
        <p:spPr>
          <a:xfrm>
            <a:off x="642938" y="571500"/>
            <a:ext cx="7715250" cy="6143625"/>
          </a:xfrm>
        </p:spPr>
        <p:txBody>
          <a:bodyPr/>
          <a:lstStyle/>
          <a:p>
            <a:pPr marL="457200" indent="-457200" eaLnBrk="1" hangingPunct="1">
              <a:buFont typeface="Constantia" pitchFamily="18" charset="0"/>
              <a:buAutoNum type="arabicPeriod"/>
            </a:pPr>
            <a:r>
              <a:rPr lang="en-US" sz="2000" dirty="0" smtClean="0"/>
              <a:t>Phonetics of the English Language</a:t>
            </a:r>
            <a:endParaRPr lang="ru-RU" sz="2000" dirty="0" smtClean="0"/>
          </a:p>
          <a:p>
            <a:pPr marL="457200" indent="-457200" eaLnBrk="1" hangingPunct="1">
              <a:buFont typeface="Constantia" pitchFamily="18" charset="0"/>
              <a:buAutoNum type="arabicPeriod"/>
            </a:pPr>
            <a:r>
              <a:rPr lang="en-US" sz="2000" dirty="0" smtClean="0"/>
              <a:t>History and Grammar of the English Language</a:t>
            </a:r>
            <a:endParaRPr lang="ru-RU" sz="2000" dirty="0" smtClean="0"/>
          </a:p>
          <a:p>
            <a:pPr marL="457200" indent="-457200" eaLnBrk="1" hangingPunct="1">
              <a:buFont typeface="Constantia" pitchFamily="18" charset="0"/>
              <a:buAutoNum type="arabicPeriod"/>
            </a:pPr>
            <a:r>
              <a:rPr lang="en-US" sz="2000" dirty="0" smtClean="0"/>
              <a:t>Methods of Teaching English</a:t>
            </a:r>
            <a:endParaRPr lang="ru-RU" sz="2000" dirty="0" smtClean="0"/>
          </a:p>
          <a:p>
            <a:pPr marL="457200" indent="-457200" eaLnBrk="1" hangingPunct="1">
              <a:buFont typeface="Constantia" pitchFamily="18" charset="0"/>
              <a:buAutoNum type="arabicPeriod"/>
            </a:pPr>
            <a:r>
              <a:rPr lang="en-US" sz="2000" dirty="0" smtClean="0"/>
              <a:t>Lexicology and Stylistics of the English Language</a:t>
            </a:r>
            <a:endParaRPr lang="ru-RU" sz="2000" dirty="0" smtClean="0"/>
          </a:p>
          <a:p>
            <a:pPr marL="457200" indent="-457200" eaLnBrk="1" hangingPunct="1">
              <a:buFont typeface="Constantia" pitchFamily="18" charset="0"/>
              <a:buAutoNum type="arabicPeriod"/>
            </a:pPr>
            <a:r>
              <a:rPr lang="en-US" sz="2000" dirty="0" smtClean="0"/>
              <a:t>World Literature</a:t>
            </a:r>
            <a:endParaRPr lang="ru-RU" sz="2000" dirty="0" smtClean="0"/>
          </a:p>
          <a:p>
            <a:pPr marL="457200" indent="-457200" eaLnBrk="1" hangingPunct="1">
              <a:buFont typeface="Constantia" pitchFamily="18" charset="0"/>
              <a:buAutoNum type="arabicPeriod"/>
            </a:pPr>
            <a:r>
              <a:rPr lang="en-US" sz="2000" dirty="0" smtClean="0"/>
              <a:t>German Philology</a:t>
            </a:r>
            <a:endParaRPr lang="ru-RU" sz="2000" dirty="0" smtClean="0"/>
          </a:p>
          <a:p>
            <a:pPr marL="457200" indent="-457200" eaLnBrk="1" hangingPunct="1">
              <a:buFont typeface="Constantia" pitchFamily="18" charset="0"/>
              <a:buAutoNum type="arabicPeriod"/>
            </a:pPr>
            <a:r>
              <a:rPr lang="en-US" sz="2000" dirty="0" smtClean="0"/>
              <a:t>Phonetics and Grammar of the German Language </a:t>
            </a:r>
            <a:endParaRPr lang="ru-RU" sz="2000" dirty="0" smtClean="0"/>
          </a:p>
          <a:p>
            <a:pPr marL="457200" indent="-457200" eaLnBrk="1" hangingPunct="1">
              <a:buFont typeface="Constantia" pitchFamily="18" charset="0"/>
              <a:buAutoNum type="arabicPeriod"/>
            </a:pPr>
            <a:r>
              <a:rPr lang="en-US" sz="2000" dirty="0" smtClean="0"/>
              <a:t>French Philology</a:t>
            </a:r>
            <a:endParaRPr lang="ru-RU" sz="2000" dirty="0" smtClean="0"/>
          </a:p>
          <a:p>
            <a:pPr marL="457200" indent="-457200" eaLnBrk="1" hangingPunct="1">
              <a:buFont typeface="Constantia" pitchFamily="18" charset="0"/>
              <a:buAutoNum type="arabicPeriod"/>
            </a:pPr>
            <a:r>
              <a:rPr lang="en-US" sz="2000" dirty="0" smtClean="0"/>
              <a:t>Phonetics and Grammar of the French Language</a:t>
            </a:r>
            <a:endParaRPr lang="ru-RU" sz="2000" dirty="0" smtClean="0"/>
          </a:p>
          <a:p>
            <a:pPr marL="457200" indent="-457200" eaLnBrk="1" hangingPunct="1">
              <a:buFont typeface="Constantia" pitchFamily="18" charset="0"/>
              <a:buAutoNum type="arabicPeriod"/>
            </a:pPr>
            <a:r>
              <a:rPr lang="en-US" sz="2000" dirty="0" smtClean="0"/>
              <a:t>Translation Theory and Practice</a:t>
            </a:r>
            <a:endParaRPr lang="ru-RU" sz="2000" dirty="0" smtClean="0"/>
          </a:p>
          <a:p>
            <a:pPr marL="457200" indent="-457200" eaLnBrk="1" hangingPunct="1">
              <a:buFont typeface="Constantia" pitchFamily="18" charset="0"/>
              <a:buAutoNum type="arabicPeriod"/>
            </a:pPr>
            <a:r>
              <a:rPr lang="en-US" sz="2000" dirty="0" smtClean="0"/>
              <a:t>Languages of Asian Countries</a:t>
            </a:r>
            <a:endParaRPr lang="ru-RU" sz="2000" dirty="0" smtClean="0"/>
          </a:p>
          <a:p>
            <a:pPr marL="457200" indent="-457200" eaLnBrk="1" hangingPunct="1">
              <a:buFont typeface="Constantia" pitchFamily="18" charset="0"/>
              <a:buAutoNum type="arabicPeriod"/>
            </a:pPr>
            <a:r>
              <a:rPr lang="en-US" sz="2000" dirty="0" smtClean="0"/>
              <a:t>Theoretical Linguistics and Oriental Languages</a:t>
            </a:r>
            <a:endParaRPr lang="ru-RU" sz="2000" dirty="0" smtClean="0"/>
          </a:p>
          <a:p>
            <a:pPr marL="457200" indent="-457200" eaLnBrk="1" hangingPunct="1">
              <a:buFont typeface="Constantia" pitchFamily="18" charset="0"/>
              <a:buAutoNum type="arabicPeriod"/>
            </a:pPr>
            <a:r>
              <a:rPr lang="en-US" sz="2000" dirty="0" smtClean="0"/>
              <a:t>Social Sciences</a:t>
            </a:r>
            <a:endParaRPr lang="ru-RU" sz="2000" dirty="0" smtClean="0"/>
          </a:p>
          <a:p>
            <a:pPr marL="457200" indent="-457200" eaLnBrk="1" hangingPunct="1">
              <a:buFont typeface="Constantia" pitchFamily="18" charset="0"/>
              <a:buAutoNum type="arabicPeriod"/>
            </a:pPr>
            <a:r>
              <a:rPr lang="en-US" sz="2000" dirty="0" err="1" smtClean="0"/>
              <a:t>Pedagogics</a:t>
            </a:r>
            <a:r>
              <a:rPr lang="en-US" sz="2000" dirty="0" smtClean="0"/>
              <a:t> and Psychology </a:t>
            </a:r>
            <a:endParaRPr lang="ru-RU" sz="2000" dirty="0" smtClean="0"/>
          </a:p>
          <a:p>
            <a:pPr marL="457200" indent="-457200" eaLnBrk="1" hangingPunct="1">
              <a:buFont typeface="Constantia" pitchFamily="18" charset="0"/>
              <a:buAutoNum type="arabicPeriod"/>
            </a:pPr>
            <a:r>
              <a:rPr lang="en-US" sz="2000" dirty="0" smtClean="0"/>
              <a:t>Informatics and Information Technology</a:t>
            </a:r>
            <a:endParaRPr lang="ru-RU" sz="2000" dirty="0" smtClean="0"/>
          </a:p>
          <a:p>
            <a:pPr marL="457200" indent="-457200" eaLnBrk="1" hangingPunct="1">
              <a:buFont typeface="Constantia" pitchFamily="18" charset="0"/>
              <a:buAutoNum type="arabicPeriod"/>
            </a:pPr>
            <a:r>
              <a:rPr lang="en-US" sz="2000" dirty="0" smtClean="0"/>
              <a:t>Physical Training and Ecology</a:t>
            </a:r>
            <a:endParaRPr lang="ru-RU" sz="2000" dirty="0" smtClean="0"/>
          </a:p>
          <a:p>
            <a:pPr marL="457200" indent="-457200" algn="ctr" eaLnBrk="1" hangingPunct="1">
              <a:buFont typeface="Wingdings 2" pitchFamily="18" charset="2"/>
              <a:buNone/>
            </a:pPr>
            <a:endParaRPr lang="ru-RU" sz="2000" b="1" dirty="0" smtClean="0"/>
          </a:p>
          <a:p>
            <a:pPr marL="457200" indent="-457200" algn="ctr" eaLnBrk="1" hangingPunct="1">
              <a:buFont typeface="Wingdings 2" pitchFamily="18" charset="2"/>
              <a:buNone/>
            </a:pPr>
            <a:endParaRPr lang="ru-RU" sz="1800" b="1" dirty="0" smtClean="0"/>
          </a:p>
        </p:txBody>
      </p:sp>
      <p:sp>
        <p:nvSpPr>
          <p:cNvPr id="13315" name="Содержимое 9"/>
          <p:cNvSpPr>
            <a:spLocks noGrp="1"/>
          </p:cNvSpPr>
          <p:nvPr>
            <p:ph sz="half" idx="1"/>
          </p:nvPr>
        </p:nvSpPr>
        <p:spPr>
          <a:xfrm>
            <a:off x="714375" y="214313"/>
            <a:ext cx="8072438" cy="500062"/>
          </a:xfrm>
        </p:spPr>
        <p:txBody>
          <a:bodyPr/>
          <a:lstStyle/>
          <a:p>
            <a:pPr algn="ctr" eaLnBrk="1" hangingPunct="1"/>
            <a:r>
              <a:rPr lang="en-US" sz="1800" b="1" smtClean="0"/>
              <a:t>Departments (Chairs) of SamSIFL</a:t>
            </a:r>
            <a:endParaRPr lang="ru-RU" sz="18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2">
      <a:dk1>
        <a:sysClr val="windowText" lastClr="000000"/>
      </a:dk1>
      <a:lt1>
        <a:srgbClr val="000000"/>
      </a:lt1>
      <a:dk2>
        <a:srgbClr val="FEFAC9"/>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1077</Words>
  <Application>Microsoft Office PowerPoint</Application>
  <PresentationFormat>Экран (4:3)</PresentationFormat>
  <Paragraphs>169</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Constantia</vt:lpstr>
      <vt:lpstr>Times New Roman</vt:lpstr>
      <vt:lpstr>Wingdings 2</vt:lpstr>
      <vt:lpstr>Бумажная</vt:lpstr>
      <vt:lpstr>REPUBLIC OF UZBEKISTAN     MINISTRY OF HIGHER AND SECONDARY SPECIALIZED EDUCATION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Samarkand State Institute of  Foreign Languages</dc:title>
  <dc:creator>user</dc:creator>
  <cp:lastModifiedBy>Наталья А. Иванова</cp:lastModifiedBy>
  <cp:revision>63</cp:revision>
  <dcterms:modified xsi:type="dcterms:W3CDTF">2016-05-23T12:20:52Z</dcterms:modified>
</cp:coreProperties>
</file>